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3" r:id="rId4"/>
    <p:sldMasterId id="2147484293" r:id="rId5"/>
    <p:sldMasterId id="2147490810" r:id="rId6"/>
    <p:sldMasterId id="2147490825" r:id="rId7"/>
    <p:sldMasterId id="2147490870" r:id="rId8"/>
    <p:sldMasterId id="2147490881" r:id="rId9"/>
  </p:sldMasterIdLst>
  <p:notesMasterIdLst>
    <p:notesMasterId r:id="rId25"/>
  </p:notesMasterIdLst>
  <p:sldIdLst>
    <p:sldId id="2147483644" r:id="rId10"/>
    <p:sldId id="2147483641" r:id="rId11"/>
    <p:sldId id="267" r:id="rId12"/>
    <p:sldId id="2147483645" r:id="rId13"/>
    <p:sldId id="2147483643" r:id="rId14"/>
    <p:sldId id="2147483639" r:id="rId15"/>
    <p:sldId id="256" r:id="rId16"/>
    <p:sldId id="257" r:id="rId17"/>
    <p:sldId id="258" r:id="rId18"/>
    <p:sldId id="259" r:id="rId19"/>
    <p:sldId id="261" r:id="rId20"/>
    <p:sldId id="2147483647" r:id="rId21"/>
    <p:sldId id="481" r:id="rId22"/>
    <p:sldId id="260" r:id="rId23"/>
    <p:sldId id="214748364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7B1920-7B25-4460-AEBB-526C4658414D}" name="Evanna Kearins" initials="EK" userId="S::evanna.kearins@uipath.com::65c66a8c-49d3-4e42-997a-3e6b6bdfd1e2" providerId="AD"/>
  <p188:author id="{C88FAC6E-2ED5-5517-B5B3-C815BD3A8BA9}" name="Kelly Glista-Anderson" initials="KG" userId="S::kelly.glista@uipath.com::f3136655-c79d-40d5-9bd0-43223435af6e" providerId="AD"/>
  <p188:author id="{6A6DE29A-5136-1AF9-5B68-53310EB36828}" name="Andrea Mulder" initials="AM" userId="S::andrea.mulder@uipath.com::c4407816-8282-4aa5-be97-a848f1347b24" providerId="AD"/>
  <p188:author id="{C96C6AB8-A3DC-061D-119A-8C7F1883547C}" name="Eva Greenholt" initials="EG" userId="S::eva.greenholt@uipath.com::b99b73b1-0c96-499a-acd9-24cfba70a36d" providerId="AD"/>
  <p188:author id="{82D752D0-9990-F581-0339-344243D9962C}" name="Dell Johnson" initials="DJ" userId="S::dell.johnson@uipath.com::46603c3e-3d11-46a1-82f7-fb0a32c3b349" providerId="AD"/>
  <p188:author id="{D1AFCBDE-757D-4A9D-F020-A088217172B8}" name="Taryn Irulegui" initials="TI" userId="S::taryn.irulegui@uipath.com::784b0621-3762-4e50-aaf2-cc02a1699d0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A4616"/>
    <a:srgbClr val="FEE9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60B25F-F248-7476-2732-31DB9373F06F}" v="6" dt="2025-01-20T23:50:11.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3" autoAdjust="0"/>
    <p:restoredTop sz="96475" autoAdjust="0"/>
  </p:normalViewPr>
  <p:slideViewPr>
    <p:cSldViewPr snapToGrid="0">
      <p:cViewPr varScale="1">
        <p:scale>
          <a:sx n="108" d="100"/>
          <a:sy n="108" d="100"/>
        </p:scale>
        <p:origin x="1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t Haley" userId="S::brent.haley@uipath.com::d855cd99-6ed8-4954-bcbe-e0e426ba0205" providerId="AD" clId="Web-{F760B25F-F248-7476-2732-31DB9373F06F}"/>
    <pc:docChg chg="modSld">
      <pc:chgData name="Brent Haley" userId="S::brent.haley@uipath.com::d855cd99-6ed8-4954-bcbe-e0e426ba0205" providerId="AD" clId="Web-{F760B25F-F248-7476-2732-31DB9373F06F}" dt="2025-01-20T23:50:11.567" v="2" actId="20577"/>
      <pc:docMkLst>
        <pc:docMk/>
      </pc:docMkLst>
      <pc:sldChg chg="modSp">
        <pc:chgData name="Brent Haley" userId="S::brent.haley@uipath.com::d855cd99-6ed8-4954-bcbe-e0e426ba0205" providerId="AD" clId="Web-{F760B25F-F248-7476-2732-31DB9373F06F}" dt="2025-01-20T23:50:11.567" v="2" actId="20577"/>
        <pc:sldMkLst>
          <pc:docMk/>
          <pc:sldMk cId="434678175" sldId="2147483644"/>
        </pc:sldMkLst>
        <pc:spChg chg="mod">
          <ac:chgData name="Brent Haley" userId="S::brent.haley@uipath.com::d855cd99-6ed8-4954-bcbe-e0e426ba0205" providerId="AD" clId="Web-{F760B25F-F248-7476-2732-31DB9373F06F}" dt="2025-01-20T23:50:11.567" v="2" actId="20577"/>
          <ac:spMkLst>
            <pc:docMk/>
            <pc:sldMk cId="434678175" sldId="2147483644"/>
            <ac:spMk id="5" creationId="{7E4E563F-36C1-C355-6316-5C2E7956B1F1}"/>
          </ac:spMkLst>
        </pc:spChg>
      </pc:sldChg>
    </pc:docChg>
  </pc:docChgLst>
  <pc:docChgLst>
    <pc:chgData name="Taryn Irulegui" userId="S::taryn.irulegui@uipath.com::784b0621-3762-4e50-aaf2-cc02a1699d01" providerId="AD" clId="Web-{2E6D4F09-1370-4780-4AD4-641240BFB98F}"/>
    <pc:docChg chg="modSld">
      <pc:chgData name="Taryn Irulegui" userId="S::taryn.irulegui@uipath.com::784b0621-3762-4e50-aaf2-cc02a1699d01" providerId="AD" clId="Web-{2E6D4F09-1370-4780-4AD4-641240BFB98F}" dt="2024-05-31T20:41:17.879" v="701" actId="1076"/>
      <pc:docMkLst>
        <pc:docMk/>
      </pc:docMkLst>
      <pc:sldChg chg="addSp delSp modSp">
        <pc:chgData name="Taryn Irulegui" userId="S::taryn.irulegui@uipath.com::784b0621-3762-4e50-aaf2-cc02a1699d01" providerId="AD" clId="Web-{2E6D4F09-1370-4780-4AD4-641240BFB98F}" dt="2024-05-31T16:54:54.914" v="602" actId="20577"/>
        <pc:sldMkLst>
          <pc:docMk/>
          <pc:sldMk cId="4017883161" sldId="256"/>
        </pc:sldMkLst>
      </pc:sldChg>
      <pc:sldChg chg="addSp delSp modSp">
        <pc:chgData name="Taryn Irulegui" userId="S::taryn.irulegui@uipath.com::784b0621-3762-4e50-aaf2-cc02a1699d01" providerId="AD" clId="Web-{2E6D4F09-1370-4780-4AD4-641240BFB98F}" dt="2024-05-31T20:33:22.097" v="604" actId="20577"/>
        <pc:sldMkLst>
          <pc:docMk/>
          <pc:sldMk cId="34741798" sldId="257"/>
        </pc:sldMkLst>
      </pc:sldChg>
      <pc:sldChg chg="addSp delSp modSp">
        <pc:chgData name="Taryn Irulegui" userId="S::taryn.irulegui@uipath.com::784b0621-3762-4e50-aaf2-cc02a1699d01" providerId="AD" clId="Web-{2E6D4F09-1370-4780-4AD4-641240BFB98F}" dt="2024-05-31T20:41:17.879" v="701" actId="1076"/>
        <pc:sldMkLst>
          <pc:docMk/>
          <pc:sldMk cId="520590412" sldId="258"/>
        </pc:sldMkLst>
      </pc:sldChg>
      <pc:sldChg chg="addSp modSp">
        <pc:chgData name="Taryn Irulegui" userId="S::taryn.irulegui@uipath.com::784b0621-3762-4e50-aaf2-cc02a1699d01" providerId="AD" clId="Web-{2E6D4F09-1370-4780-4AD4-641240BFB98F}" dt="2024-05-31T20:40:29.705" v="699" actId="20577"/>
        <pc:sldMkLst>
          <pc:docMk/>
          <pc:sldMk cId="3546031663" sldId="259"/>
        </pc:sldMkLst>
      </pc:sldChg>
      <pc:sldChg chg="modSp">
        <pc:chgData name="Taryn Irulegui" userId="S::taryn.irulegui@uipath.com::784b0621-3762-4e50-aaf2-cc02a1699d01" providerId="AD" clId="Web-{2E6D4F09-1370-4780-4AD4-641240BFB98F}" dt="2024-05-31T16:55:01.774" v="603" actId="20577"/>
        <pc:sldMkLst>
          <pc:docMk/>
          <pc:sldMk cId="2070653765" sldId="2147483639"/>
        </pc:sldMkLst>
      </pc:sldChg>
      <pc:sldChg chg="modSp">
        <pc:chgData name="Taryn Irulegui" userId="S::taryn.irulegui@uipath.com::784b0621-3762-4e50-aaf2-cc02a1699d01" providerId="AD" clId="Web-{2E6D4F09-1370-4780-4AD4-641240BFB98F}" dt="2024-05-31T15:33:06.212" v="29" actId="1076"/>
        <pc:sldMkLst>
          <pc:docMk/>
          <pc:sldMk cId="4019478032" sldId="2147483643"/>
        </pc:sldMkLst>
      </pc:sldChg>
    </pc:docChg>
  </pc:docChgLst>
  <pc:docChgLst>
    <pc:chgData name="Brent Haley" userId="d855cd99-6ed8-4954-bcbe-e0e426ba0205" providerId="ADAL" clId="{314A6553-A875-48A7-832C-646C4B6826BF}"/>
    <pc:docChg chg="undo custSel addSld delSld modSld sldOrd modMainMaster">
      <pc:chgData name="Brent Haley" userId="d855cd99-6ed8-4954-bcbe-e0e426ba0205" providerId="ADAL" clId="{314A6553-A875-48A7-832C-646C4B6826BF}" dt="2024-12-18T00:41:02.844" v="458" actId="20577"/>
      <pc:docMkLst>
        <pc:docMk/>
      </pc:docMkLst>
      <pc:sldChg chg="modSp mod modClrScheme chgLayout">
        <pc:chgData name="Brent Haley" userId="d855cd99-6ed8-4954-bcbe-e0e426ba0205" providerId="ADAL" clId="{314A6553-A875-48A7-832C-646C4B6826BF}" dt="2024-12-18T00:16:38.963" v="211"/>
        <pc:sldMkLst>
          <pc:docMk/>
          <pc:sldMk cId="4017883161" sldId="256"/>
        </pc:sldMkLst>
        <pc:spChg chg="mod ord">
          <ac:chgData name="Brent Haley" userId="d855cd99-6ed8-4954-bcbe-e0e426ba0205" providerId="ADAL" clId="{314A6553-A875-48A7-832C-646C4B6826BF}" dt="2024-12-18T00:13:57.365" v="177" actId="20577"/>
          <ac:spMkLst>
            <pc:docMk/>
            <pc:sldMk cId="4017883161" sldId="256"/>
            <ac:spMk id="2" creationId="{40821ABB-1180-82D1-5428-08DC08BBB1C7}"/>
          </ac:spMkLst>
        </pc:spChg>
        <pc:spChg chg="mod ord">
          <ac:chgData name="Brent Haley" userId="d855cd99-6ed8-4954-bcbe-e0e426ba0205" providerId="ADAL" clId="{314A6553-A875-48A7-832C-646C4B6826BF}" dt="2024-12-18T00:09:47.459" v="150" actId="14100"/>
          <ac:spMkLst>
            <pc:docMk/>
            <pc:sldMk cId="4017883161" sldId="256"/>
            <ac:spMk id="3" creationId="{DF25CA17-16CF-A930-9064-1417AE89910E}"/>
          </ac:spMkLst>
        </pc:spChg>
        <pc:spChg chg="mod">
          <ac:chgData name="Brent Haley" userId="d855cd99-6ed8-4954-bcbe-e0e426ba0205" providerId="ADAL" clId="{314A6553-A875-48A7-832C-646C4B6826BF}" dt="2024-12-18T00:09:54.830" v="151" actId="1076"/>
          <ac:spMkLst>
            <pc:docMk/>
            <pc:sldMk cId="4017883161" sldId="256"/>
            <ac:spMk id="16" creationId="{35DB5BBA-6218-544D-5AE7-193BC6ADF186}"/>
          </ac:spMkLst>
        </pc:spChg>
        <pc:spChg chg="mod">
          <ac:chgData name="Brent Haley" userId="d855cd99-6ed8-4954-bcbe-e0e426ba0205" providerId="ADAL" clId="{314A6553-A875-48A7-832C-646C4B6826BF}" dt="2024-12-18T00:09:54.830" v="151" actId="1076"/>
          <ac:spMkLst>
            <pc:docMk/>
            <pc:sldMk cId="4017883161" sldId="256"/>
            <ac:spMk id="18" creationId="{7491114D-E1FE-30F6-0B02-777DC89C0CB6}"/>
          </ac:spMkLst>
        </pc:spChg>
        <pc:spChg chg="mod">
          <ac:chgData name="Brent Haley" userId="d855cd99-6ed8-4954-bcbe-e0e426ba0205" providerId="ADAL" clId="{314A6553-A875-48A7-832C-646C4B6826BF}" dt="2024-12-18T00:16:38.963" v="211"/>
          <ac:spMkLst>
            <pc:docMk/>
            <pc:sldMk cId="4017883161" sldId="256"/>
            <ac:spMk id="21" creationId="{5EC823D1-C66C-8E8D-8D5F-A81A4DAF658E}"/>
          </ac:spMkLst>
        </pc:spChg>
        <pc:picChg chg="mod">
          <ac:chgData name="Brent Haley" userId="d855cd99-6ed8-4954-bcbe-e0e426ba0205" providerId="ADAL" clId="{314A6553-A875-48A7-832C-646C4B6826BF}" dt="2024-12-18T00:10:54.167" v="158" actId="1076"/>
          <ac:picMkLst>
            <pc:docMk/>
            <pc:sldMk cId="4017883161" sldId="256"/>
            <ac:picMk id="7" creationId="{A59A41B9-BC11-9303-96EE-0FAE3E90EF18}"/>
          </ac:picMkLst>
        </pc:picChg>
        <pc:picChg chg="mod">
          <ac:chgData name="Brent Haley" userId="d855cd99-6ed8-4954-bcbe-e0e426ba0205" providerId="ADAL" clId="{314A6553-A875-48A7-832C-646C4B6826BF}" dt="2024-12-18T00:10:54.167" v="158" actId="1076"/>
          <ac:picMkLst>
            <pc:docMk/>
            <pc:sldMk cId="4017883161" sldId="256"/>
            <ac:picMk id="9" creationId="{92836CAD-722B-3D94-A7F9-F526EA02F48E}"/>
          </ac:picMkLst>
        </pc:picChg>
        <pc:picChg chg="mod">
          <ac:chgData name="Brent Haley" userId="d855cd99-6ed8-4954-bcbe-e0e426ba0205" providerId="ADAL" clId="{314A6553-A875-48A7-832C-646C4B6826BF}" dt="2024-12-18T00:09:54.830" v="151" actId="1076"/>
          <ac:picMkLst>
            <pc:docMk/>
            <pc:sldMk cId="4017883161" sldId="256"/>
            <ac:picMk id="15" creationId="{A38A8788-30E9-EA33-ED94-BA01088F30CF}"/>
          </ac:picMkLst>
        </pc:picChg>
        <pc:picChg chg="mod">
          <ac:chgData name="Brent Haley" userId="d855cd99-6ed8-4954-bcbe-e0e426ba0205" providerId="ADAL" clId="{314A6553-A875-48A7-832C-646C4B6826BF}" dt="2024-12-18T00:09:54.830" v="151" actId="1076"/>
          <ac:picMkLst>
            <pc:docMk/>
            <pc:sldMk cId="4017883161" sldId="256"/>
            <ac:picMk id="17" creationId="{AE4DA9C5-42F0-4E4A-4004-1D74345EAF4A}"/>
          </ac:picMkLst>
        </pc:picChg>
      </pc:sldChg>
      <pc:sldChg chg="addSp delSp modSp mod modClrScheme chgLayout">
        <pc:chgData name="Brent Haley" userId="d855cd99-6ed8-4954-bcbe-e0e426ba0205" providerId="ADAL" clId="{314A6553-A875-48A7-832C-646C4B6826BF}" dt="2024-12-18T00:16:35.235" v="210"/>
        <pc:sldMkLst>
          <pc:docMk/>
          <pc:sldMk cId="34741798" sldId="257"/>
        </pc:sldMkLst>
        <pc:spChg chg="mod ord">
          <ac:chgData name="Brent Haley" userId="d855cd99-6ed8-4954-bcbe-e0e426ba0205" providerId="ADAL" clId="{314A6553-A875-48A7-832C-646C4B6826BF}" dt="2024-12-18T00:13:53.273" v="176" actId="20577"/>
          <ac:spMkLst>
            <pc:docMk/>
            <pc:sldMk cId="34741798" sldId="257"/>
            <ac:spMk id="2" creationId="{40821ABB-1180-82D1-5428-08DC08BBB1C7}"/>
          </ac:spMkLst>
        </pc:spChg>
        <pc:spChg chg="mod ord">
          <ac:chgData name="Brent Haley" userId="d855cd99-6ed8-4954-bcbe-e0e426ba0205" providerId="ADAL" clId="{314A6553-A875-48A7-832C-646C4B6826BF}" dt="2024-12-18T00:10:27.641" v="154" actId="14100"/>
          <ac:spMkLst>
            <pc:docMk/>
            <pc:sldMk cId="34741798" sldId="257"/>
            <ac:spMk id="3" creationId="{DF25CA17-16CF-A930-9064-1417AE89910E}"/>
          </ac:spMkLst>
        </pc:spChg>
        <pc:spChg chg="add del mod ord">
          <ac:chgData name="Brent Haley" userId="d855cd99-6ed8-4954-bcbe-e0e426ba0205" providerId="ADAL" clId="{314A6553-A875-48A7-832C-646C4B6826BF}" dt="2024-12-18T00:10:22.630" v="153" actId="700"/>
          <ac:spMkLst>
            <pc:docMk/>
            <pc:sldMk cId="34741798" sldId="257"/>
            <ac:spMk id="7" creationId="{2C7A7F7A-75E3-178C-A8B9-A88EE33A8F91}"/>
          </ac:spMkLst>
        </pc:spChg>
        <pc:spChg chg="mod">
          <ac:chgData name="Brent Haley" userId="d855cd99-6ed8-4954-bcbe-e0e426ba0205" providerId="ADAL" clId="{314A6553-A875-48A7-832C-646C4B6826BF}" dt="2024-12-18T00:10:33.928" v="155" actId="1076"/>
          <ac:spMkLst>
            <pc:docMk/>
            <pc:sldMk cId="34741798" sldId="257"/>
            <ac:spMk id="17" creationId="{82929693-BF72-3834-EAAD-033C09DAB325}"/>
          </ac:spMkLst>
        </pc:spChg>
        <pc:spChg chg="mod">
          <ac:chgData name="Brent Haley" userId="d855cd99-6ed8-4954-bcbe-e0e426ba0205" providerId="ADAL" clId="{314A6553-A875-48A7-832C-646C4B6826BF}" dt="2024-12-18T00:10:33.928" v="155" actId="1076"/>
          <ac:spMkLst>
            <pc:docMk/>
            <pc:sldMk cId="34741798" sldId="257"/>
            <ac:spMk id="18" creationId="{0BC59F9C-211A-8AC4-96CC-31321CDB9073}"/>
          </ac:spMkLst>
        </pc:spChg>
        <pc:spChg chg="mod">
          <ac:chgData name="Brent Haley" userId="d855cd99-6ed8-4954-bcbe-e0e426ba0205" providerId="ADAL" clId="{314A6553-A875-48A7-832C-646C4B6826BF}" dt="2024-12-18T00:16:35.235" v="210"/>
          <ac:spMkLst>
            <pc:docMk/>
            <pc:sldMk cId="34741798" sldId="257"/>
            <ac:spMk id="22" creationId="{037704D0-190B-1061-E0E2-F6981AF8D91C}"/>
          </ac:spMkLst>
        </pc:spChg>
        <pc:picChg chg="mod">
          <ac:chgData name="Brent Haley" userId="d855cd99-6ed8-4954-bcbe-e0e426ba0205" providerId="ADAL" clId="{314A6553-A875-48A7-832C-646C4B6826BF}" dt="2024-12-18T00:11:04.784" v="161" actId="1076"/>
          <ac:picMkLst>
            <pc:docMk/>
            <pc:sldMk cId="34741798" sldId="257"/>
            <ac:picMk id="8" creationId="{8ADF9E8A-566F-288D-4C51-6AF741ED3019}"/>
          </ac:picMkLst>
        </pc:picChg>
        <pc:picChg chg="mod">
          <ac:chgData name="Brent Haley" userId="d855cd99-6ed8-4954-bcbe-e0e426ba0205" providerId="ADAL" clId="{314A6553-A875-48A7-832C-646C4B6826BF}" dt="2024-12-18T00:10:33.928" v="155" actId="1076"/>
          <ac:picMkLst>
            <pc:docMk/>
            <pc:sldMk cId="34741798" sldId="257"/>
            <ac:picMk id="12" creationId="{EB4E3F22-A742-0D78-BD52-7B16F9FEB20E}"/>
          </ac:picMkLst>
        </pc:picChg>
        <pc:picChg chg="mod">
          <ac:chgData name="Brent Haley" userId="d855cd99-6ed8-4954-bcbe-e0e426ba0205" providerId="ADAL" clId="{314A6553-A875-48A7-832C-646C4B6826BF}" dt="2024-12-18T00:10:33.928" v="155" actId="1076"/>
          <ac:picMkLst>
            <pc:docMk/>
            <pc:sldMk cId="34741798" sldId="257"/>
            <ac:picMk id="13" creationId="{738DA017-46F2-2C8E-B4B9-1AE212D6689F}"/>
          </ac:picMkLst>
        </pc:picChg>
        <pc:picChg chg="mod">
          <ac:chgData name="Brent Haley" userId="d855cd99-6ed8-4954-bcbe-e0e426ba0205" providerId="ADAL" clId="{314A6553-A875-48A7-832C-646C4B6826BF}" dt="2024-12-18T00:11:06.289" v="162" actId="1076"/>
          <ac:picMkLst>
            <pc:docMk/>
            <pc:sldMk cId="34741798" sldId="257"/>
            <ac:picMk id="14" creationId="{C33202B8-D400-8B5A-A718-DE4B52378145}"/>
          </ac:picMkLst>
        </pc:picChg>
      </pc:sldChg>
      <pc:sldChg chg="modSp mod modClrScheme chgLayout">
        <pc:chgData name="Brent Haley" userId="d855cd99-6ed8-4954-bcbe-e0e426ba0205" providerId="ADAL" clId="{314A6553-A875-48A7-832C-646C4B6826BF}" dt="2024-12-18T00:16:24.329" v="209" actId="1076"/>
        <pc:sldMkLst>
          <pc:docMk/>
          <pc:sldMk cId="520590412" sldId="258"/>
        </pc:sldMkLst>
        <pc:spChg chg="mod ord">
          <ac:chgData name="Brent Haley" userId="d855cd99-6ed8-4954-bcbe-e0e426ba0205" providerId="ADAL" clId="{314A6553-A875-48A7-832C-646C4B6826BF}" dt="2024-12-18T00:14:02.064" v="178" actId="20577"/>
          <ac:spMkLst>
            <pc:docMk/>
            <pc:sldMk cId="520590412" sldId="258"/>
            <ac:spMk id="2" creationId="{40821ABB-1180-82D1-5428-08DC08BBB1C7}"/>
          </ac:spMkLst>
        </pc:spChg>
        <pc:spChg chg="mod ord">
          <ac:chgData name="Brent Haley" userId="d855cd99-6ed8-4954-bcbe-e0e426ba0205" providerId="ADAL" clId="{314A6553-A875-48A7-832C-646C4B6826BF}" dt="2024-12-18T00:12:07.419" v="169" actId="14100"/>
          <ac:spMkLst>
            <pc:docMk/>
            <pc:sldMk cId="520590412" sldId="258"/>
            <ac:spMk id="3" creationId="{DF25CA17-16CF-A930-9064-1417AE89910E}"/>
          </ac:spMkLst>
        </pc:spChg>
        <pc:spChg chg="mod">
          <ac:chgData name="Brent Haley" userId="d855cd99-6ed8-4954-bcbe-e0e426ba0205" providerId="ADAL" clId="{314A6553-A875-48A7-832C-646C4B6826BF}" dt="2024-12-18T00:16:24.329" v="209" actId="1076"/>
          <ac:spMkLst>
            <pc:docMk/>
            <pc:sldMk cId="520590412" sldId="258"/>
            <ac:spMk id="19" creationId="{31458F6B-85A0-D0BB-813D-AC8478955C87}"/>
          </ac:spMkLst>
        </pc:spChg>
        <pc:picChg chg="mod">
          <ac:chgData name="Brent Haley" userId="d855cd99-6ed8-4954-bcbe-e0e426ba0205" providerId="ADAL" clId="{314A6553-A875-48A7-832C-646C4B6826BF}" dt="2024-12-18T00:12:19.724" v="173" actId="1076"/>
          <ac:picMkLst>
            <pc:docMk/>
            <pc:sldMk cId="520590412" sldId="258"/>
            <ac:picMk id="9" creationId="{3CA00168-DB67-6264-603A-3F5687083970}"/>
          </ac:picMkLst>
        </pc:picChg>
        <pc:picChg chg="mod">
          <ac:chgData name="Brent Haley" userId="d855cd99-6ed8-4954-bcbe-e0e426ba0205" providerId="ADAL" clId="{314A6553-A875-48A7-832C-646C4B6826BF}" dt="2024-12-18T00:12:22.031" v="174" actId="1076"/>
          <ac:picMkLst>
            <pc:docMk/>
            <pc:sldMk cId="520590412" sldId="258"/>
            <ac:picMk id="14" creationId="{16A6A2F7-CF4C-281A-320B-5FD919EB2789}"/>
          </ac:picMkLst>
        </pc:picChg>
      </pc:sldChg>
      <pc:sldChg chg="addSp delSp modSp mod modClrScheme chgLayout">
        <pc:chgData name="Brent Haley" userId="d855cd99-6ed8-4954-bcbe-e0e426ba0205" providerId="ADAL" clId="{314A6553-A875-48A7-832C-646C4B6826BF}" dt="2024-12-18T00:17:46.265" v="227" actId="1076"/>
        <pc:sldMkLst>
          <pc:docMk/>
          <pc:sldMk cId="3546031663" sldId="259"/>
        </pc:sldMkLst>
        <pc:spChg chg="mod">
          <ac:chgData name="Brent Haley" userId="d855cd99-6ed8-4954-bcbe-e0e426ba0205" providerId="ADAL" clId="{314A6553-A875-48A7-832C-646C4B6826BF}" dt="2024-12-18T00:17:31.602" v="222" actId="21"/>
          <ac:spMkLst>
            <pc:docMk/>
            <pc:sldMk cId="3546031663" sldId="259"/>
            <ac:spMk id="2" creationId="{47B57778-6520-B716-113D-941F2C837E27}"/>
          </ac:spMkLst>
        </pc:spChg>
        <pc:spChg chg="add del mod ord">
          <ac:chgData name="Brent Haley" userId="d855cd99-6ed8-4954-bcbe-e0e426ba0205" providerId="ADAL" clId="{314A6553-A875-48A7-832C-646C4B6826BF}" dt="2024-12-18T00:14:41.491" v="181" actId="700"/>
          <ac:spMkLst>
            <pc:docMk/>
            <pc:sldMk cId="3546031663" sldId="259"/>
            <ac:spMk id="3" creationId="{20C9AAA4-9309-8195-B5C6-8A4A8FDB7481}"/>
          </ac:spMkLst>
        </pc:spChg>
        <pc:spChg chg="del mod">
          <ac:chgData name="Brent Haley" userId="d855cd99-6ed8-4954-bcbe-e0e426ba0205" providerId="ADAL" clId="{314A6553-A875-48A7-832C-646C4B6826BF}" dt="2024-12-18T00:15:01.660" v="183" actId="21"/>
          <ac:spMkLst>
            <pc:docMk/>
            <pc:sldMk cId="3546031663" sldId="259"/>
            <ac:spMk id="11" creationId="{F9913277-80A4-E8A7-EAD8-7592080FB439}"/>
          </ac:spMkLst>
        </pc:spChg>
        <pc:spChg chg="add del mod ord">
          <ac:chgData name="Brent Haley" userId="d855cd99-6ed8-4954-bcbe-e0e426ba0205" providerId="ADAL" clId="{314A6553-A875-48A7-832C-646C4B6826BF}" dt="2024-12-18T00:14:41.491" v="181" actId="700"/>
          <ac:spMkLst>
            <pc:docMk/>
            <pc:sldMk cId="3546031663" sldId="259"/>
            <ac:spMk id="16" creationId="{85F14CF9-14CC-C10B-06EC-4C7EE885D5DC}"/>
          </ac:spMkLst>
        </pc:spChg>
        <pc:spChg chg="add mod ord">
          <ac:chgData name="Brent Haley" userId="d855cd99-6ed8-4954-bcbe-e0e426ba0205" providerId="ADAL" clId="{314A6553-A875-48A7-832C-646C4B6826BF}" dt="2024-12-18T00:17:35.571" v="224" actId="14100"/>
          <ac:spMkLst>
            <pc:docMk/>
            <pc:sldMk cId="3546031663" sldId="259"/>
            <ac:spMk id="17" creationId="{AC5F3758-6F7A-4A2E-A107-59A5A73D4BDA}"/>
          </ac:spMkLst>
        </pc:spChg>
        <pc:spChg chg="add mod ord">
          <ac:chgData name="Brent Haley" userId="d855cd99-6ed8-4954-bcbe-e0e426ba0205" providerId="ADAL" clId="{314A6553-A875-48A7-832C-646C4B6826BF}" dt="2024-12-18T00:14:41.491" v="181" actId="700"/>
          <ac:spMkLst>
            <pc:docMk/>
            <pc:sldMk cId="3546031663" sldId="259"/>
            <ac:spMk id="18" creationId="{71FCCE3B-8875-260C-4195-851C05887C29}"/>
          </ac:spMkLst>
        </pc:spChg>
        <pc:spChg chg="add mod">
          <ac:chgData name="Brent Haley" userId="d855cd99-6ed8-4954-bcbe-e0e426ba0205" providerId="ADAL" clId="{314A6553-A875-48A7-832C-646C4B6826BF}" dt="2024-12-18T00:17:46.265" v="227" actId="1076"/>
          <ac:spMkLst>
            <pc:docMk/>
            <pc:sldMk cId="3546031663" sldId="259"/>
            <ac:spMk id="20" creationId="{327ABAFF-B042-A7D9-A4FE-4730CABE369D}"/>
          </ac:spMkLst>
        </pc:spChg>
      </pc:sldChg>
      <pc:sldChg chg="add">
        <pc:chgData name="Brent Haley" userId="d855cd99-6ed8-4954-bcbe-e0e426ba0205" providerId="ADAL" clId="{314A6553-A875-48A7-832C-646C4B6826BF}" dt="2024-12-18T00:29:56.219" v="266"/>
        <pc:sldMkLst>
          <pc:docMk/>
          <pc:sldMk cId="862128856" sldId="260"/>
        </pc:sldMkLst>
      </pc:sldChg>
      <pc:sldChg chg="add">
        <pc:chgData name="Brent Haley" userId="d855cd99-6ed8-4954-bcbe-e0e426ba0205" providerId="ADAL" clId="{314A6553-A875-48A7-832C-646C4B6826BF}" dt="2024-12-18T00:30:39.749" v="309"/>
        <pc:sldMkLst>
          <pc:docMk/>
          <pc:sldMk cId="3345794853" sldId="261"/>
        </pc:sldMkLst>
      </pc:sldChg>
      <pc:sldChg chg="add del">
        <pc:chgData name="Brent Haley" userId="d855cd99-6ed8-4954-bcbe-e0e426ba0205" providerId="ADAL" clId="{314A6553-A875-48A7-832C-646C4B6826BF}" dt="2024-12-18T00:35:20.289" v="402"/>
        <pc:sldMkLst>
          <pc:docMk/>
          <pc:sldMk cId="1173466295" sldId="262"/>
        </pc:sldMkLst>
      </pc:sldChg>
      <pc:sldChg chg="add del">
        <pc:chgData name="Brent Haley" userId="d855cd99-6ed8-4954-bcbe-e0e426ba0205" providerId="ADAL" clId="{314A6553-A875-48A7-832C-646C4B6826BF}" dt="2024-12-18T00:35:20.289" v="402"/>
        <pc:sldMkLst>
          <pc:docMk/>
          <pc:sldMk cId="518120475" sldId="263"/>
        </pc:sldMkLst>
      </pc:sldChg>
      <pc:sldChg chg="add del">
        <pc:chgData name="Brent Haley" userId="d855cd99-6ed8-4954-bcbe-e0e426ba0205" providerId="ADAL" clId="{314A6553-A875-48A7-832C-646C4B6826BF}" dt="2024-12-18T00:35:20.289" v="402"/>
        <pc:sldMkLst>
          <pc:docMk/>
          <pc:sldMk cId="3461452304" sldId="265"/>
        </pc:sldMkLst>
      </pc:sldChg>
      <pc:sldChg chg="addSp delSp modSp del mod">
        <pc:chgData name="Brent Haley" userId="d855cd99-6ed8-4954-bcbe-e0e426ba0205" providerId="ADAL" clId="{314A6553-A875-48A7-832C-646C4B6826BF}" dt="2024-12-18T00:32:18.555" v="398" actId="47"/>
        <pc:sldMkLst>
          <pc:docMk/>
          <pc:sldMk cId="1606089770" sldId="266"/>
        </pc:sldMkLst>
        <pc:spChg chg="mod">
          <ac:chgData name="Brent Haley" userId="d855cd99-6ed8-4954-bcbe-e0e426ba0205" providerId="ADAL" clId="{314A6553-A875-48A7-832C-646C4B6826BF}" dt="2024-12-18T00:04:34.298" v="47" actId="1076"/>
          <ac:spMkLst>
            <pc:docMk/>
            <pc:sldMk cId="1606089770" sldId="266"/>
            <ac:spMk id="3" creationId="{80DCAEAB-0AE4-0833-CD1C-6D32915DCB43}"/>
          </ac:spMkLst>
        </pc:spChg>
        <pc:picChg chg="add del">
          <ac:chgData name="Brent Haley" userId="d855cd99-6ed8-4954-bcbe-e0e426ba0205" providerId="ADAL" clId="{314A6553-A875-48A7-832C-646C4B6826BF}" dt="2024-12-18T00:04:39.180" v="49" actId="21"/>
          <ac:picMkLst>
            <pc:docMk/>
            <pc:sldMk cId="1606089770" sldId="266"/>
            <ac:picMk id="2" creationId="{52CD24E2-E361-957E-077C-7782785279D0}"/>
          </ac:picMkLst>
        </pc:picChg>
        <pc:picChg chg="add del mod">
          <ac:chgData name="Brent Haley" userId="d855cd99-6ed8-4954-bcbe-e0e426ba0205" providerId="ADAL" clId="{314A6553-A875-48A7-832C-646C4B6826BF}" dt="2024-12-18T00:04:41.353" v="51" actId="21"/>
          <ac:picMkLst>
            <pc:docMk/>
            <pc:sldMk cId="1606089770" sldId="266"/>
            <ac:picMk id="4" creationId="{52CD24E2-E361-957E-077C-7782785279D0}"/>
          </ac:picMkLst>
        </pc:picChg>
      </pc:sldChg>
      <pc:sldChg chg="modSp mod ord">
        <pc:chgData name="Brent Haley" userId="d855cd99-6ed8-4954-bcbe-e0e426ba0205" providerId="ADAL" clId="{314A6553-A875-48A7-832C-646C4B6826BF}" dt="2024-12-18T00:31:57.772" v="397" actId="20577"/>
        <pc:sldMkLst>
          <pc:docMk/>
          <pc:sldMk cId="1525773818" sldId="267"/>
        </pc:sldMkLst>
        <pc:spChg chg="mod">
          <ac:chgData name="Brent Haley" userId="d855cd99-6ed8-4954-bcbe-e0e426ba0205" providerId="ADAL" clId="{314A6553-A875-48A7-832C-646C4B6826BF}" dt="2024-12-18T00:30:57.373" v="348" actId="20577"/>
          <ac:spMkLst>
            <pc:docMk/>
            <pc:sldMk cId="1525773818" sldId="267"/>
            <ac:spMk id="2" creationId="{D3AF1145-B7DF-DDA3-BA2E-31B01A0B14CC}"/>
          </ac:spMkLst>
        </pc:spChg>
        <pc:spChg chg="mod">
          <ac:chgData name="Brent Haley" userId="d855cd99-6ed8-4954-bcbe-e0e426ba0205" providerId="ADAL" clId="{314A6553-A875-48A7-832C-646C4B6826BF}" dt="2024-12-18T00:31:57.772" v="397" actId="20577"/>
          <ac:spMkLst>
            <pc:docMk/>
            <pc:sldMk cId="1525773818" sldId="267"/>
            <ac:spMk id="3" creationId="{27807981-5CFB-5509-A97D-C079E4E3E063}"/>
          </ac:spMkLst>
        </pc:spChg>
      </pc:sldChg>
      <pc:sldChg chg="add del">
        <pc:chgData name="Brent Haley" userId="d855cd99-6ed8-4954-bcbe-e0e426ba0205" providerId="ADAL" clId="{314A6553-A875-48A7-832C-646C4B6826BF}" dt="2024-12-18T00:35:20.289" v="402"/>
        <pc:sldMkLst>
          <pc:docMk/>
          <pc:sldMk cId="543273998" sldId="270"/>
        </pc:sldMkLst>
      </pc:sldChg>
      <pc:sldChg chg="modSp mod modClrScheme chgLayout">
        <pc:chgData name="Brent Haley" userId="d855cd99-6ed8-4954-bcbe-e0e426ba0205" providerId="ADAL" clId="{314A6553-A875-48A7-832C-646C4B6826BF}" dt="2024-12-18T00:38:55.835" v="408" actId="14100"/>
        <pc:sldMkLst>
          <pc:docMk/>
          <pc:sldMk cId="1695866259" sldId="481"/>
        </pc:sldMkLst>
        <pc:spChg chg="mod ord">
          <ac:chgData name="Brent Haley" userId="d855cd99-6ed8-4954-bcbe-e0e426ba0205" providerId="ADAL" clId="{314A6553-A875-48A7-832C-646C4B6826BF}" dt="2024-12-18T00:38:34.664" v="404" actId="700"/>
          <ac:spMkLst>
            <pc:docMk/>
            <pc:sldMk cId="1695866259" sldId="481"/>
            <ac:spMk id="4" creationId="{FF22F456-D849-533F-5DAC-14653873141D}"/>
          </ac:spMkLst>
        </pc:spChg>
        <pc:spChg chg="mod ord">
          <ac:chgData name="Brent Haley" userId="d855cd99-6ed8-4954-bcbe-e0e426ba0205" providerId="ADAL" clId="{314A6553-A875-48A7-832C-646C4B6826BF}" dt="2024-12-18T00:38:50.523" v="407" actId="1076"/>
          <ac:spMkLst>
            <pc:docMk/>
            <pc:sldMk cId="1695866259" sldId="481"/>
            <ac:spMk id="5" creationId="{CE6F128A-3FBF-0790-9FB9-2351EE72E13C}"/>
          </ac:spMkLst>
        </pc:spChg>
        <pc:spChg chg="mod">
          <ac:chgData name="Brent Haley" userId="d855cd99-6ed8-4954-bcbe-e0e426ba0205" providerId="ADAL" clId="{314A6553-A875-48A7-832C-646C4B6826BF}" dt="2024-12-18T00:38:47.027" v="406" actId="1076"/>
          <ac:spMkLst>
            <pc:docMk/>
            <pc:sldMk cId="1695866259" sldId="481"/>
            <ac:spMk id="10" creationId="{7F7C4181-64B7-6078-72A4-E360C053967F}"/>
          </ac:spMkLst>
        </pc:spChg>
        <pc:picChg chg="mod">
          <ac:chgData name="Brent Haley" userId="d855cd99-6ed8-4954-bcbe-e0e426ba0205" providerId="ADAL" clId="{314A6553-A875-48A7-832C-646C4B6826BF}" dt="2024-12-18T00:38:55.835" v="408" actId="14100"/>
          <ac:picMkLst>
            <pc:docMk/>
            <pc:sldMk cId="1695866259" sldId="481"/>
            <ac:picMk id="8" creationId="{BFFEEC0A-A529-F7C5-F989-6ACB470F84B5}"/>
          </ac:picMkLst>
        </pc:picChg>
      </pc:sldChg>
      <pc:sldChg chg="add del modNotes">
        <pc:chgData name="Brent Haley" userId="d855cd99-6ed8-4954-bcbe-e0e426ba0205" providerId="ADAL" clId="{314A6553-A875-48A7-832C-646C4B6826BF}" dt="2024-12-18T00:35:20.289" v="402"/>
        <pc:sldMkLst>
          <pc:docMk/>
          <pc:sldMk cId="3092568332" sldId="760"/>
        </pc:sldMkLst>
      </pc:sldChg>
      <pc:sldChg chg="modSp mod modClrScheme chgLayout">
        <pc:chgData name="Brent Haley" userId="d855cd99-6ed8-4954-bcbe-e0e426ba0205" providerId="ADAL" clId="{314A6553-A875-48A7-832C-646C4B6826BF}" dt="2024-12-18T00:16:42.572" v="212"/>
        <pc:sldMkLst>
          <pc:docMk/>
          <pc:sldMk cId="2070653765" sldId="2147483639"/>
        </pc:sldMkLst>
        <pc:spChg chg="mod ord">
          <ac:chgData name="Brent Haley" userId="d855cd99-6ed8-4954-bcbe-e0e426ba0205" providerId="ADAL" clId="{314A6553-A875-48A7-832C-646C4B6826BF}" dt="2024-12-18T00:09:01.092" v="145" actId="20577"/>
          <ac:spMkLst>
            <pc:docMk/>
            <pc:sldMk cId="2070653765" sldId="2147483639"/>
            <ac:spMk id="2" creationId="{40821ABB-1180-82D1-5428-08DC08BBB1C7}"/>
          </ac:spMkLst>
        </pc:spChg>
        <pc:spChg chg="mod ord">
          <ac:chgData name="Brent Haley" userId="d855cd99-6ed8-4954-bcbe-e0e426ba0205" providerId="ADAL" clId="{314A6553-A875-48A7-832C-646C4B6826BF}" dt="2024-12-18T00:09:05.919" v="146" actId="14100"/>
          <ac:spMkLst>
            <pc:docMk/>
            <pc:sldMk cId="2070653765" sldId="2147483639"/>
            <ac:spMk id="3" creationId="{DF25CA17-16CF-A930-9064-1417AE89910E}"/>
          </ac:spMkLst>
        </pc:spChg>
        <pc:spChg chg="mod">
          <ac:chgData name="Brent Haley" userId="d855cd99-6ed8-4954-bcbe-e0e426ba0205" providerId="ADAL" clId="{314A6553-A875-48A7-832C-646C4B6826BF}" dt="2024-12-18T00:16:42.572" v="212"/>
          <ac:spMkLst>
            <pc:docMk/>
            <pc:sldMk cId="2070653765" sldId="2147483639"/>
            <ac:spMk id="10" creationId="{AE315FA5-F20C-F421-B754-36056D82D242}"/>
          </ac:spMkLst>
        </pc:spChg>
        <pc:picChg chg="mod">
          <ac:chgData name="Brent Haley" userId="d855cd99-6ed8-4954-bcbe-e0e426ba0205" providerId="ADAL" clId="{314A6553-A875-48A7-832C-646C4B6826BF}" dt="2024-12-18T00:10:44.812" v="157" actId="1076"/>
          <ac:picMkLst>
            <pc:docMk/>
            <pc:sldMk cId="2070653765" sldId="2147483639"/>
            <ac:picMk id="8" creationId="{89123ED8-6171-AEC7-4BA0-6F280B6080C4}"/>
          </ac:picMkLst>
        </pc:picChg>
      </pc:sldChg>
      <pc:sldChg chg="addSp delSp modSp mod modClrScheme chgLayout">
        <pc:chgData name="Brent Haley" userId="d855cd99-6ed8-4954-bcbe-e0e426ba0205" providerId="ADAL" clId="{314A6553-A875-48A7-832C-646C4B6826BF}" dt="2024-12-18T00:24:58.144" v="250" actId="14100"/>
        <pc:sldMkLst>
          <pc:docMk/>
          <pc:sldMk cId="3092373894" sldId="2147483641"/>
        </pc:sldMkLst>
        <pc:spChg chg="mod ord">
          <ac:chgData name="Brent Haley" userId="d855cd99-6ed8-4954-bcbe-e0e426ba0205" providerId="ADAL" clId="{314A6553-A875-48A7-832C-646C4B6826BF}" dt="2024-12-17T23:56:42.584" v="2" actId="700"/>
          <ac:spMkLst>
            <pc:docMk/>
            <pc:sldMk cId="3092373894" sldId="2147483641"/>
            <ac:spMk id="2" creationId="{E9FC5CF6-D51D-FA56-F80C-F4346A76407C}"/>
          </ac:spMkLst>
        </pc:spChg>
        <pc:spChg chg="mod ord">
          <ac:chgData name="Brent Haley" userId="d855cd99-6ed8-4954-bcbe-e0e426ba0205" providerId="ADAL" clId="{314A6553-A875-48A7-832C-646C4B6826BF}" dt="2024-12-17T23:57:07.034" v="7" actId="14100"/>
          <ac:spMkLst>
            <pc:docMk/>
            <pc:sldMk cId="3092373894" sldId="2147483641"/>
            <ac:spMk id="3" creationId="{4E938341-A438-550A-732F-0446CECEB93C}"/>
          </ac:spMkLst>
        </pc:spChg>
        <pc:picChg chg="del">
          <ac:chgData name="Brent Haley" userId="d855cd99-6ed8-4954-bcbe-e0e426ba0205" providerId="ADAL" clId="{314A6553-A875-48A7-832C-646C4B6826BF}" dt="2024-12-18T00:24:28.339" v="245" actId="478"/>
          <ac:picMkLst>
            <pc:docMk/>
            <pc:sldMk cId="3092373894" sldId="2147483641"/>
            <ac:picMk id="6" creationId="{E32C56A7-8C3F-CBD7-6B71-3D20CA07D0B3}"/>
          </ac:picMkLst>
        </pc:picChg>
        <pc:picChg chg="add mod">
          <ac:chgData name="Brent Haley" userId="d855cd99-6ed8-4954-bcbe-e0e426ba0205" providerId="ADAL" clId="{314A6553-A875-48A7-832C-646C4B6826BF}" dt="2024-12-18T00:24:58.144" v="250" actId="14100"/>
          <ac:picMkLst>
            <pc:docMk/>
            <pc:sldMk cId="3092373894" sldId="2147483641"/>
            <ac:picMk id="1026" creationId="{6C23B1C0-68B3-17B1-733B-CA8EDAD5F624}"/>
          </ac:picMkLst>
        </pc:picChg>
      </pc:sldChg>
      <pc:sldChg chg="addSp delSp modSp mod modClrScheme chgLayout">
        <pc:chgData name="Brent Haley" userId="d855cd99-6ed8-4954-bcbe-e0e426ba0205" providerId="ADAL" clId="{314A6553-A875-48A7-832C-646C4B6826BF}" dt="2024-12-18T00:37:17.252" v="403" actId="1076"/>
        <pc:sldMkLst>
          <pc:docMk/>
          <pc:sldMk cId="4019478032" sldId="2147483643"/>
        </pc:sldMkLst>
        <pc:spChg chg="mod ord">
          <ac:chgData name="Brent Haley" userId="d855cd99-6ed8-4954-bcbe-e0e426ba0205" providerId="ADAL" clId="{314A6553-A875-48A7-832C-646C4B6826BF}" dt="2024-12-18T00:08:21.400" v="141" actId="14100"/>
          <ac:spMkLst>
            <pc:docMk/>
            <pc:sldMk cId="4019478032" sldId="2147483643"/>
            <ac:spMk id="2" creationId="{E9FC5CF6-D51D-FA56-F80C-F4346A76407C}"/>
          </ac:spMkLst>
        </pc:spChg>
        <pc:spChg chg="add del mod ord">
          <ac:chgData name="Brent Haley" userId="d855cd99-6ed8-4954-bcbe-e0e426ba0205" providerId="ADAL" clId="{314A6553-A875-48A7-832C-646C4B6826BF}" dt="2024-12-18T00:08:17.633" v="140" actId="700"/>
          <ac:spMkLst>
            <pc:docMk/>
            <pc:sldMk cId="4019478032" sldId="2147483643"/>
            <ac:spMk id="3" creationId="{49BAF8F6-6018-4BB4-208F-2AF468590C4A}"/>
          </ac:spMkLst>
        </pc:spChg>
        <pc:spChg chg="add del mod ord">
          <ac:chgData name="Brent Haley" userId="d855cd99-6ed8-4954-bcbe-e0e426ba0205" providerId="ADAL" clId="{314A6553-A875-48A7-832C-646C4B6826BF}" dt="2024-12-18T00:08:30.844" v="143" actId="478"/>
          <ac:spMkLst>
            <pc:docMk/>
            <pc:sldMk cId="4019478032" sldId="2147483643"/>
            <ac:spMk id="4" creationId="{50DC6D29-C8A7-1EBF-6E24-2FE597020445}"/>
          </ac:spMkLst>
        </pc:spChg>
        <pc:spChg chg="add mod">
          <ac:chgData name="Brent Haley" userId="d855cd99-6ed8-4954-bcbe-e0e426ba0205" providerId="ADAL" clId="{314A6553-A875-48A7-832C-646C4B6826BF}" dt="2024-12-18T00:37:17.252" v="403" actId="1076"/>
          <ac:spMkLst>
            <pc:docMk/>
            <pc:sldMk cId="4019478032" sldId="2147483643"/>
            <ac:spMk id="7" creationId="{D21FEBF8-7C39-924A-DF59-65C70048C1EF}"/>
          </ac:spMkLst>
        </pc:spChg>
        <pc:spChg chg="mod">
          <ac:chgData name="Brent Haley" userId="d855cd99-6ed8-4954-bcbe-e0e426ba0205" providerId="ADAL" clId="{314A6553-A875-48A7-832C-646C4B6826BF}" dt="2024-12-18T00:08:25.507" v="142" actId="14100"/>
          <ac:spMkLst>
            <pc:docMk/>
            <pc:sldMk cId="4019478032" sldId="2147483643"/>
            <ac:spMk id="8" creationId="{939B320B-886B-05EA-CE5B-1CA293E01568}"/>
          </ac:spMkLst>
        </pc:spChg>
        <pc:picChg chg="mod">
          <ac:chgData name="Brent Haley" userId="d855cd99-6ed8-4954-bcbe-e0e426ba0205" providerId="ADAL" clId="{314A6553-A875-48A7-832C-646C4B6826BF}" dt="2024-12-18T00:29:13.170" v="261" actId="14100"/>
          <ac:picMkLst>
            <pc:docMk/>
            <pc:sldMk cId="4019478032" sldId="2147483643"/>
            <ac:picMk id="5" creationId="{88EDB585-3297-B8C4-0B96-20A9AE2EADC5}"/>
          </ac:picMkLst>
        </pc:picChg>
        <pc:picChg chg="mod">
          <ac:chgData name="Brent Haley" userId="d855cd99-6ed8-4954-bcbe-e0e426ba0205" providerId="ADAL" clId="{314A6553-A875-48A7-832C-646C4B6826BF}" dt="2024-12-18T00:26:28.201" v="256" actId="1076"/>
          <ac:picMkLst>
            <pc:docMk/>
            <pc:sldMk cId="4019478032" sldId="2147483643"/>
            <ac:picMk id="10" creationId="{014E7E00-A9B0-034D-1C3A-132AFEA4B18B}"/>
          </ac:picMkLst>
        </pc:picChg>
        <pc:picChg chg="mod">
          <ac:chgData name="Brent Haley" userId="d855cd99-6ed8-4954-bcbe-e0e426ba0205" providerId="ADAL" clId="{314A6553-A875-48A7-832C-646C4B6826BF}" dt="2024-12-18T00:29:13.170" v="261" actId="14100"/>
          <ac:picMkLst>
            <pc:docMk/>
            <pc:sldMk cId="4019478032" sldId="2147483643"/>
            <ac:picMk id="18" creationId="{7E92A51B-9940-6CD4-0BC8-40E00F9B5AFF}"/>
          </ac:picMkLst>
        </pc:picChg>
        <pc:picChg chg="mod">
          <ac:chgData name="Brent Haley" userId="d855cd99-6ed8-4954-bcbe-e0e426ba0205" providerId="ADAL" clId="{314A6553-A875-48A7-832C-646C4B6826BF}" dt="2024-12-18T00:29:16.471" v="262" actId="1076"/>
          <ac:picMkLst>
            <pc:docMk/>
            <pc:sldMk cId="4019478032" sldId="2147483643"/>
            <ac:picMk id="20" creationId="{04C4E568-E196-4FFA-DF9A-4E9115D18CCA}"/>
          </ac:picMkLst>
        </pc:picChg>
        <pc:picChg chg="mod">
          <ac:chgData name="Brent Haley" userId="d855cd99-6ed8-4954-bcbe-e0e426ba0205" providerId="ADAL" clId="{314A6553-A875-48A7-832C-646C4B6826BF}" dt="2024-12-18T00:29:13.170" v="261" actId="14100"/>
          <ac:picMkLst>
            <pc:docMk/>
            <pc:sldMk cId="4019478032" sldId="2147483643"/>
            <ac:picMk id="22" creationId="{B2F2BF4D-C301-8B13-4518-1FB3A2FAAFE5}"/>
          </ac:picMkLst>
        </pc:picChg>
        <pc:picChg chg="mod">
          <ac:chgData name="Brent Haley" userId="d855cd99-6ed8-4954-bcbe-e0e426ba0205" providerId="ADAL" clId="{314A6553-A875-48A7-832C-646C4B6826BF}" dt="2024-12-18T00:29:13.170" v="261" actId="14100"/>
          <ac:picMkLst>
            <pc:docMk/>
            <pc:sldMk cId="4019478032" sldId="2147483643"/>
            <ac:picMk id="24" creationId="{045B6C1B-5BCC-FAD1-0029-C0C16CA99AFB}"/>
          </ac:picMkLst>
        </pc:picChg>
      </pc:sldChg>
      <pc:sldChg chg="addSp modSp mod">
        <pc:chgData name="Brent Haley" userId="d855cd99-6ed8-4954-bcbe-e0e426ba0205" providerId="ADAL" clId="{314A6553-A875-48A7-832C-646C4B6826BF}" dt="2024-12-18T00:18:16.790" v="228" actId="1076"/>
        <pc:sldMkLst>
          <pc:docMk/>
          <pc:sldMk cId="434678175" sldId="2147483644"/>
        </pc:sldMkLst>
        <pc:spChg chg="add mod ord">
          <ac:chgData name="Brent Haley" userId="d855cd99-6ed8-4954-bcbe-e0e426ba0205" providerId="ADAL" clId="{314A6553-A875-48A7-832C-646C4B6826BF}" dt="2024-12-18T00:18:16.790" v="228" actId="1076"/>
          <ac:spMkLst>
            <pc:docMk/>
            <pc:sldMk cId="434678175" sldId="2147483644"/>
            <ac:spMk id="2" creationId="{2132ADE2-96D0-8655-2DAF-30E360F0E08A}"/>
          </ac:spMkLst>
        </pc:spChg>
        <pc:spChg chg="mod">
          <ac:chgData name="Brent Haley" userId="d855cd99-6ed8-4954-bcbe-e0e426ba0205" providerId="ADAL" clId="{314A6553-A875-48A7-832C-646C4B6826BF}" dt="2024-12-18T00:05:32.124" v="105" actId="20577"/>
          <ac:spMkLst>
            <pc:docMk/>
            <pc:sldMk cId="434678175" sldId="2147483644"/>
            <ac:spMk id="5" creationId="{7E4E563F-36C1-C355-6316-5C2E7956B1F1}"/>
          </ac:spMkLst>
        </pc:spChg>
        <pc:spChg chg="mod">
          <ac:chgData name="Brent Haley" userId="d855cd99-6ed8-4954-bcbe-e0e426ba0205" providerId="ADAL" clId="{314A6553-A875-48A7-832C-646C4B6826BF}" dt="2024-12-17T23:55:56.361" v="0"/>
          <ac:spMkLst>
            <pc:docMk/>
            <pc:sldMk cId="434678175" sldId="2147483644"/>
            <ac:spMk id="6" creationId="{4AE56E1B-BDD3-CD34-3C15-FDAB226E20FA}"/>
          </ac:spMkLst>
        </pc:spChg>
        <pc:picChg chg="add mod ord">
          <ac:chgData name="Brent Haley" userId="d855cd99-6ed8-4954-bcbe-e0e426ba0205" providerId="ADAL" clId="{314A6553-A875-48A7-832C-646C4B6826BF}" dt="2024-12-18T00:05:00.188" v="57" actId="167"/>
          <ac:picMkLst>
            <pc:docMk/>
            <pc:sldMk cId="434678175" sldId="2147483644"/>
            <ac:picMk id="3" creationId="{52CD24E2-E361-957E-077C-7782785279D0}"/>
          </ac:picMkLst>
        </pc:picChg>
      </pc:sldChg>
      <pc:sldChg chg="addSp delSp modSp mod modClrScheme chgLayout">
        <pc:chgData name="Brent Haley" userId="d855cd99-6ed8-4954-bcbe-e0e426ba0205" providerId="ADAL" clId="{314A6553-A875-48A7-832C-646C4B6826BF}" dt="2024-12-18T00:07:41.444" v="132" actId="20577"/>
        <pc:sldMkLst>
          <pc:docMk/>
          <pc:sldMk cId="1909001658" sldId="2147483645"/>
        </pc:sldMkLst>
        <pc:spChg chg="add del mod ord">
          <ac:chgData name="Brent Haley" userId="d855cd99-6ed8-4954-bcbe-e0e426ba0205" providerId="ADAL" clId="{314A6553-A875-48A7-832C-646C4B6826BF}" dt="2024-12-17T23:58:11.710" v="22" actId="700"/>
          <ac:spMkLst>
            <pc:docMk/>
            <pc:sldMk cId="1909001658" sldId="2147483645"/>
            <ac:spMk id="2" creationId="{F414298D-58C6-F2FC-1340-D3601F20FACF}"/>
          </ac:spMkLst>
        </pc:spChg>
        <pc:spChg chg="add del mod ord">
          <ac:chgData name="Brent Haley" userId="d855cd99-6ed8-4954-bcbe-e0e426ba0205" providerId="ADAL" clId="{314A6553-A875-48A7-832C-646C4B6826BF}" dt="2024-12-17T23:58:22.445" v="23" actId="700"/>
          <ac:spMkLst>
            <pc:docMk/>
            <pc:sldMk cId="1909001658" sldId="2147483645"/>
            <ac:spMk id="4" creationId="{44AA3232-6F15-9B85-B8AF-A448378DB96C}"/>
          </ac:spMkLst>
        </pc:spChg>
        <pc:spChg chg="add del mod ord">
          <ac:chgData name="Brent Haley" userId="d855cd99-6ed8-4954-bcbe-e0e426ba0205" providerId="ADAL" clId="{314A6553-A875-48A7-832C-646C4B6826BF}" dt="2024-12-17T23:58:33.759" v="24" actId="700"/>
          <ac:spMkLst>
            <pc:docMk/>
            <pc:sldMk cId="1909001658" sldId="2147483645"/>
            <ac:spMk id="5" creationId="{1EA9DE98-FE4F-1098-F0F2-ED0D943C48C7}"/>
          </ac:spMkLst>
        </pc:spChg>
        <pc:spChg chg="add mod ord">
          <ac:chgData name="Brent Haley" userId="d855cd99-6ed8-4954-bcbe-e0e426ba0205" providerId="ADAL" clId="{314A6553-A875-48A7-832C-646C4B6826BF}" dt="2024-12-18T00:03:25.528" v="42" actId="948"/>
          <ac:spMkLst>
            <pc:docMk/>
            <pc:sldMk cId="1909001658" sldId="2147483645"/>
            <ac:spMk id="6" creationId="{13DD4BB8-A8A8-812D-7BA9-27E5BA77396B}"/>
          </ac:spMkLst>
        </pc:spChg>
        <pc:spChg chg="add del mod ord">
          <ac:chgData name="Brent Haley" userId="d855cd99-6ed8-4954-bcbe-e0e426ba0205" providerId="ADAL" clId="{314A6553-A875-48A7-832C-646C4B6826BF}" dt="2024-12-18T00:02:27.845" v="37" actId="700"/>
          <ac:spMkLst>
            <pc:docMk/>
            <pc:sldMk cId="1909001658" sldId="2147483645"/>
            <ac:spMk id="7" creationId="{D3A46995-4754-4E20-3033-A546A8C4F6F6}"/>
          </ac:spMkLst>
        </pc:spChg>
        <pc:spChg chg="mod ord">
          <ac:chgData name="Brent Haley" userId="d855cd99-6ed8-4954-bcbe-e0e426ba0205" providerId="ADAL" clId="{314A6553-A875-48A7-832C-646C4B6826BF}" dt="2024-12-18T00:07:41.444" v="132" actId="20577"/>
          <ac:spMkLst>
            <pc:docMk/>
            <pc:sldMk cId="1909001658" sldId="2147483645"/>
            <ac:spMk id="9" creationId="{7ABAE863-42D1-484D-AE95-F50D40F5F87F}"/>
          </ac:spMkLst>
        </pc:spChg>
        <pc:spChg chg="mod">
          <ac:chgData name="Brent Haley" userId="d855cd99-6ed8-4954-bcbe-e0e426ba0205" providerId="ADAL" clId="{314A6553-A875-48A7-832C-646C4B6826BF}" dt="2024-12-18T00:03:35.608" v="43" actId="1076"/>
          <ac:spMkLst>
            <pc:docMk/>
            <pc:sldMk cId="1909001658" sldId="2147483645"/>
            <ac:spMk id="12" creationId="{B1D43A54-CA83-6442-A6AF-5E84684A0034}"/>
          </ac:spMkLst>
        </pc:spChg>
        <pc:spChg chg="add del mod">
          <ac:chgData name="Brent Haley" userId="d855cd99-6ed8-4954-bcbe-e0e426ba0205" providerId="ADAL" clId="{314A6553-A875-48A7-832C-646C4B6826BF}" dt="2024-12-17T23:59:14.399" v="31"/>
          <ac:spMkLst>
            <pc:docMk/>
            <pc:sldMk cId="1909001658" sldId="2147483645"/>
            <ac:spMk id="14" creationId="{0D379737-EE74-A44C-B4F9-A8D877F18D7C}"/>
          </ac:spMkLst>
        </pc:spChg>
        <pc:spChg chg="mod">
          <ac:chgData name="Brent Haley" userId="d855cd99-6ed8-4954-bcbe-e0e426ba0205" providerId="ADAL" clId="{314A6553-A875-48A7-832C-646C4B6826BF}" dt="2024-12-18T00:03:35.608" v="43" actId="1076"/>
          <ac:spMkLst>
            <pc:docMk/>
            <pc:sldMk cId="1909001658" sldId="2147483645"/>
            <ac:spMk id="15" creationId="{F972F63F-A25A-2646-9FA5-07F9FF83CC4A}"/>
          </ac:spMkLst>
        </pc:spChg>
      </pc:sldChg>
      <pc:sldChg chg="addSp delSp modSp mod modClrScheme chgLayout">
        <pc:chgData name="Brent Haley" userId="d855cd99-6ed8-4954-bcbe-e0e426ba0205" providerId="ADAL" clId="{314A6553-A875-48A7-832C-646C4B6826BF}" dt="2024-12-18T00:41:02.844" v="458" actId="20577"/>
        <pc:sldMkLst>
          <pc:docMk/>
          <pc:sldMk cId="2071612569" sldId="2147483646"/>
        </pc:sldMkLst>
        <pc:spChg chg="mod ord">
          <ac:chgData name="Brent Haley" userId="d855cd99-6ed8-4954-bcbe-e0e426ba0205" providerId="ADAL" clId="{314A6553-A875-48A7-832C-646C4B6826BF}" dt="2024-12-18T00:39:11.566" v="409" actId="700"/>
          <ac:spMkLst>
            <pc:docMk/>
            <pc:sldMk cId="2071612569" sldId="2147483646"/>
            <ac:spMk id="2" creationId="{E9FC5CF6-D51D-FA56-F80C-F4346A76407C}"/>
          </ac:spMkLst>
        </pc:spChg>
        <pc:spChg chg="add del mod ord">
          <ac:chgData name="Brent Haley" userId="d855cd99-6ed8-4954-bcbe-e0e426ba0205" providerId="ADAL" clId="{314A6553-A875-48A7-832C-646C4B6826BF}" dt="2024-12-18T00:39:24.148" v="412" actId="478"/>
          <ac:spMkLst>
            <pc:docMk/>
            <pc:sldMk cId="2071612569" sldId="2147483646"/>
            <ac:spMk id="3" creationId="{71380167-EC7E-95E5-BAA2-9679D15A7427}"/>
          </ac:spMkLst>
        </pc:spChg>
        <pc:spChg chg="add mod">
          <ac:chgData name="Brent Haley" userId="d855cd99-6ed8-4954-bcbe-e0e426ba0205" providerId="ADAL" clId="{314A6553-A875-48A7-832C-646C4B6826BF}" dt="2024-12-18T00:41:02.844" v="458" actId="20577"/>
          <ac:spMkLst>
            <pc:docMk/>
            <pc:sldMk cId="2071612569" sldId="2147483646"/>
            <ac:spMk id="4" creationId="{1A817AEF-0797-39E2-8037-5B8478E9A377}"/>
          </ac:spMkLst>
        </pc:spChg>
        <pc:spChg chg="mod">
          <ac:chgData name="Brent Haley" userId="d855cd99-6ed8-4954-bcbe-e0e426ba0205" providerId="ADAL" clId="{314A6553-A875-48A7-832C-646C4B6826BF}" dt="2024-12-18T00:40:20.429" v="448" actId="1076"/>
          <ac:spMkLst>
            <pc:docMk/>
            <pc:sldMk cId="2071612569" sldId="2147483646"/>
            <ac:spMk id="13" creationId="{24294849-712E-3B5B-FE05-1A77DD7DDEBF}"/>
          </ac:spMkLst>
        </pc:spChg>
        <pc:spChg chg="mod">
          <ac:chgData name="Brent Haley" userId="d855cd99-6ed8-4954-bcbe-e0e426ba0205" providerId="ADAL" clId="{314A6553-A875-48A7-832C-646C4B6826BF}" dt="2024-12-18T00:39:30.110" v="413" actId="1076"/>
          <ac:spMkLst>
            <pc:docMk/>
            <pc:sldMk cId="2071612569" sldId="2147483646"/>
            <ac:spMk id="15" creationId="{491F4046-8D78-C47A-9876-F1EE5F8089BA}"/>
          </ac:spMkLst>
        </pc:spChg>
      </pc:sldChg>
      <pc:sldChg chg="addSp delSp modSp mod modClrScheme chgLayout">
        <pc:chgData name="Brent Haley" userId="d855cd99-6ed8-4954-bcbe-e0e426ba0205" providerId="ADAL" clId="{314A6553-A875-48A7-832C-646C4B6826BF}" dt="2024-12-18T00:21:16.091" v="234" actId="700"/>
        <pc:sldMkLst>
          <pc:docMk/>
          <pc:sldMk cId="692107134" sldId="2147483647"/>
        </pc:sldMkLst>
        <pc:spChg chg="mod ord">
          <ac:chgData name="Brent Haley" userId="d855cd99-6ed8-4954-bcbe-e0e426ba0205" providerId="ADAL" clId="{314A6553-A875-48A7-832C-646C4B6826BF}" dt="2024-12-18T00:21:16.091" v="234" actId="700"/>
          <ac:spMkLst>
            <pc:docMk/>
            <pc:sldMk cId="692107134" sldId="2147483647"/>
            <ac:spMk id="2" creationId="{3D3BBDF2-2A16-0C0A-43B7-FB18790DF75F}"/>
          </ac:spMkLst>
        </pc:spChg>
        <pc:spChg chg="mod ord">
          <ac:chgData name="Brent Haley" userId="d855cd99-6ed8-4954-bcbe-e0e426ba0205" providerId="ADAL" clId="{314A6553-A875-48A7-832C-646C4B6826BF}" dt="2024-12-18T00:21:16.091" v="234" actId="700"/>
          <ac:spMkLst>
            <pc:docMk/>
            <pc:sldMk cId="692107134" sldId="2147483647"/>
            <ac:spMk id="3" creationId="{78A39035-6D77-6E5D-1CDE-448A8181F42F}"/>
          </ac:spMkLst>
        </pc:spChg>
        <pc:spChg chg="add del mod ord">
          <ac:chgData name="Brent Haley" userId="d855cd99-6ed8-4954-bcbe-e0e426ba0205" providerId="ADAL" clId="{314A6553-A875-48A7-832C-646C4B6826BF}" dt="2024-12-18T00:21:16.091" v="234" actId="700"/>
          <ac:spMkLst>
            <pc:docMk/>
            <pc:sldMk cId="692107134" sldId="2147483647"/>
            <ac:spMk id="4" creationId="{6AE6CAAE-F144-5E25-098C-70D76B0FBE2E}"/>
          </ac:spMkLst>
        </pc:spChg>
        <pc:spChg chg="add del mod ord">
          <ac:chgData name="Brent Haley" userId="d855cd99-6ed8-4954-bcbe-e0e426ba0205" providerId="ADAL" clId="{314A6553-A875-48A7-832C-646C4B6826BF}" dt="2024-12-18T00:21:16.091" v="234" actId="700"/>
          <ac:spMkLst>
            <pc:docMk/>
            <pc:sldMk cId="692107134" sldId="2147483647"/>
            <ac:spMk id="5" creationId="{736285ED-9D74-DB2C-7345-9EC595BB16AE}"/>
          </ac:spMkLst>
        </pc:spChg>
        <pc:spChg chg="mod ord">
          <ac:chgData name="Brent Haley" userId="d855cd99-6ed8-4954-bcbe-e0e426ba0205" providerId="ADAL" clId="{314A6553-A875-48A7-832C-646C4B6826BF}" dt="2024-12-18T00:21:16.091" v="234" actId="700"/>
          <ac:spMkLst>
            <pc:docMk/>
            <pc:sldMk cId="692107134" sldId="2147483647"/>
            <ac:spMk id="6" creationId="{FD811FA1-8E9B-C28E-F7F6-9157A4FCB71D}"/>
          </ac:spMkLst>
        </pc:spChg>
        <pc:spChg chg="mod ord">
          <ac:chgData name="Brent Haley" userId="d855cd99-6ed8-4954-bcbe-e0e426ba0205" providerId="ADAL" clId="{314A6553-A875-48A7-832C-646C4B6826BF}" dt="2024-12-18T00:21:16.091" v="234" actId="700"/>
          <ac:spMkLst>
            <pc:docMk/>
            <pc:sldMk cId="692107134" sldId="2147483647"/>
            <ac:spMk id="7" creationId="{83DF804F-6388-D7E6-842B-A40998DD108B}"/>
          </ac:spMkLst>
        </pc:spChg>
        <pc:spChg chg="mod ord">
          <ac:chgData name="Brent Haley" userId="d855cd99-6ed8-4954-bcbe-e0e426ba0205" providerId="ADAL" clId="{314A6553-A875-48A7-832C-646C4B6826BF}" dt="2024-12-18T00:21:16.091" v="234" actId="700"/>
          <ac:spMkLst>
            <pc:docMk/>
            <pc:sldMk cId="692107134" sldId="2147483647"/>
            <ac:spMk id="8" creationId="{26A67649-63D4-FA11-AFBB-8C168C5348D4}"/>
          </ac:spMkLst>
        </pc:spChg>
        <pc:spChg chg="add del mod ord">
          <ac:chgData name="Brent Haley" userId="d855cd99-6ed8-4954-bcbe-e0e426ba0205" providerId="ADAL" clId="{314A6553-A875-48A7-832C-646C4B6826BF}" dt="2024-12-18T00:21:16.091" v="234" actId="700"/>
          <ac:spMkLst>
            <pc:docMk/>
            <pc:sldMk cId="692107134" sldId="2147483647"/>
            <ac:spMk id="9" creationId="{41CAE370-7CEB-7EAE-1208-4C7011190E7D}"/>
          </ac:spMkLst>
        </pc:spChg>
        <pc:spChg chg="mod ord">
          <ac:chgData name="Brent Haley" userId="d855cd99-6ed8-4954-bcbe-e0e426ba0205" providerId="ADAL" clId="{314A6553-A875-48A7-832C-646C4B6826BF}" dt="2024-12-18T00:21:16.091" v="234" actId="700"/>
          <ac:spMkLst>
            <pc:docMk/>
            <pc:sldMk cId="692107134" sldId="2147483647"/>
            <ac:spMk id="10" creationId="{3EE847F3-75CB-179E-354B-F78A34165623}"/>
          </ac:spMkLst>
        </pc:spChg>
        <pc:spChg chg="mod ord">
          <ac:chgData name="Brent Haley" userId="d855cd99-6ed8-4954-bcbe-e0e426ba0205" providerId="ADAL" clId="{314A6553-A875-48A7-832C-646C4B6826BF}" dt="2024-12-18T00:21:16.091" v="234" actId="700"/>
          <ac:spMkLst>
            <pc:docMk/>
            <pc:sldMk cId="692107134" sldId="2147483647"/>
            <ac:spMk id="11" creationId="{37877B61-53EA-65BB-84B9-6436A44A8F98}"/>
          </ac:spMkLst>
        </pc:spChg>
        <pc:spChg chg="mod ord">
          <ac:chgData name="Brent Haley" userId="d855cd99-6ed8-4954-bcbe-e0e426ba0205" providerId="ADAL" clId="{314A6553-A875-48A7-832C-646C4B6826BF}" dt="2024-12-18T00:21:16.091" v="234" actId="700"/>
          <ac:spMkLst>
            <pc:docMk/>
            <pc:sldMk cId="692107134" sldId="2147483647"/>
            <ac:spMk id="12" creationId="{FD37E057-3A17-F464-8152-C15589C308C5}"/>
          </ac:spMkLst>
        </pc:spChg>
        <pc:spChg chg="mod">
          <ac:chgData name="Brent Haley" userId="d855cd99-6ed8-4954-bcbe-e0e426ba0205" providerId="ADAL" clId="{314A6553-A875-48A7-832C-646C4B6826BF}" dt="2024-12-18T00:20:52.348" v="232" actId="1076"/>
          <ac:spMkLst>
            <pc:docMk/>
            <pc:sldMk cId="692107134" sldId="2147483647"/>
            <ac:spMk id="13" creationId="{3B4B8B01-684C-073E-17A2-AE3EB04C1B53}"/>
          </ac:spMkLst>
        </pc:spChg>
        <pc:spChg chg="mod ord">
          <ac:chgData name="Brent Haley" userId="d855cd99-6ed8-4954-bcbe-e0e426ba0205" providerId="ADAL" clId="{314A6553-A875-48A7-832C-646C4B6826BF}" dt="2024-12-18T00:21:16.091" v="234" actId="700"/>
          <ac:spMkLst>
            <pc:docMk/>
            <pc:sldMk cId="692107134" sldId="2147483647"/>
            <ac:spMk id="14" creationId="{0A451FAC-2EC1-C84F-5C6F-1057A3E2D104}"/>
          </ac:spMkLst>
        </pc:spChg>
        <pc:spChg chg="mod ord">
          <ac:chgData name="Brent Haley" userId="d855cd99-6ed8-4954-bcbe-e0e426ba0205" providerId="ADAL" clId="{314A6553-A875-48A7-832C-646C4B6826BF}" dt="2024-12-18T00:21:16.091" v="234" actId="700"/>
          <ac:spMkLst>
            <pc:docMk/>
            <pc:sldMk cId="692107134" sldId="2147483647"/>
            <ac:spMk id="15" creationId="{33AEE353-4FE0-AAAC-1C4F-304E6E4F42C7}"/>
          </ac:spMkLst>
        </pc:spChg>
        <pc:spChg chg="mod ord">
          <ac:chgData name="Brent Haley" userId="d855cd99-6ed8-4954-bcbe-e0e426ba0205" providerId="ADAL" clId="{314A6553-A875-48A7-832C-646C4B6826BF}" dt="2024-12-18T00:21:16.091" v="234" actId="700"/>
          <ac:spMkLst>
            <pc:docMk/>
            <pc:sldMk cId="692107134" sldId="2147483647"/>
            <ac:spMk id="16" creationId="{A0B58864-B9AA-8AE2-49A2-816E0B774676}"/>
          </ac:spMkLst>
        </pc:spChg>
        <pc:spChg chg="add del mod ord">
          <ac:chgData name="Brent Haley" userId="d855cd99-6ed8-4954-bcbe-e0e426ba0205" providerId="ADAL" clId="{314A6553-A875-48A7-832C-646C4B6826BF}" dt="2024-12-18T00:21:16.091" v="234" actId="700"/>
          <ac:spMkLst>
            <pc:docMk/>
            <pc:sldMk cId="692107134" sldId="2147483647"/>
            <ac:spMk id="17" creationId="{FEDC3D32-A9CE-48D3-6756-C9C74BDCB013}"/>
          </ac:spMkLst>
        </pc:spChg>
        <pc:spChg chg="mod ord">
          <ac:chgData name="Brent Haley" userId="d855cd99-6ed8-4954-bcbe-e0e426ba0205" providerId="ADAL" clId="{314A6553-A875-48A7-832C-646C4B6826BF}" dt="2024-12-18T00:21:16.091" v="234" actId="700"/>
          <ac:spMkLst>
            <pc:docMk/>
            <pc:sldMk cId="692107134" sldId="2147483647"/>
            <ac:spMk id="18" creationId="{D3C8293E-4096-26D4-B5B6-3F9CE02D0CBC}"/>
          </ac:spMkLst>
        </pc:spChg>
        <pc:spChg chg="add del mod ord">
          <ac:chgData name="Brent Haley" userId="d855cd99-6ed8-4954-bcbe-e0e426ba0205" providerId="ADAL" clId="{314A6553-A875-48A7-832C-646C4B6826BF}" dt="2024-12-18T00:21:16.091" v="234" actId="700"/>
          <ac:spMkLst>
            <pc:docMk/>
            <pc:sldMk cId="692107134" sldId="2147483647"/>
            <ac:spMk id="22" creationId="{222C04BE-DBE7-00C3-8942-C4D5771A254A}"/>
          </ac:spMkLst>
        </pc:spChg>
      </pc:sldChg>
      <pc:sldMasterChg chg="addSp">
        <pc:chgData name="Brent Haley" userId="d855cd99-6ed8-4954-bcbe-e0e426ba0205" providerId="ADAL" clId="{314A6553-A875-48A7-832C-646C4B6826BF}" dt="2024-12-17T23:55:56.361" v="0"/>
        <pc:sldMasterMkLst>
          <pc:docMk/>
          <pc:sldMasterMk cId="3736391855" sldId="2147490810"/>
        </pc:sldMasterMkLst>
        <pc:spChg chg="add">
          <ac:chgData name="Brent Haley" userId="d855cd99-6ed8-4954-bcbe-e0e426ba0205" providerId="ADAL" clId="{314A6553-A875-48A7-832C-646C4B6826BF}" dt="2024-12-17T23:55:56.361" v="0"/>
          <ac:spMkLst>
            <pc:docMk/>
            <pc:sldMasterMk cId="3736391855" sldId="2147490810"/>
            <ac:spMk id="5" creationId="{3988EEE1-B5A9-2647-E939-F4983074B74C}"/>
          </ac:spMkLst>
        </pc:spChg>
        <pc:spChg chg="add">
          <ac:chgData name="Brent Haley" userId="d855cd99-6ed8-4954-bcbe-e0e426ba0205" providerId="ADAL" clId="{314A6553-A875-48A7-832C-646C4B6826BF}" dt="2024-12-17T23:55:56.361" v="0"/>
          <ac:spMkLst>
            <pc:docMk/>
            <pc:sldMasterMk cId="3736391855" sldId="2147490810"/>
            <ac:spMk id="15" creationId="{9482C5F8-E5FA-7AC1-1305-B3F310AA3BC2}"/>
          </ac:spMkLst>
        </pc:spChg>
        <pc:spChg chg="add">
          <ac:chgData name="Brent Haley" userId="d855cd99-6ed8-4954-bcbe-e0e426ba0205" providerId="ADAL" clId="{314A6553-A875-48A7-832C-646C4B6826BF}" dt="2024-12-17T23:55:56.361" v="0"/>
          <ac:spMkLst>
            <pc:docMk/>
            <pc:sldMasterMk cId="3736391855" sldId="2147490810"/>
            <ac:spMk id="16" creationId="{466B696B-8B35-B472-C252-3081A7113E44}"/>
          </ac:spMkLst>
        </pc:spChg>
        <pc:spChg chg="add">
          <ac:chgData name="Brent Haley" userId="d855cd99-6ed8-4954-bcbe-e0e426ba0205" providerId="ADAL" clId="{314A6553-A875-48A7-832C-646C4B6826BF}" dt="2024-12-17T23:55:56.361" v="0"/>
          <ac:spMkLst>
            <pc:docMk/>
            <pc:sldMasterMk cId="3736391855" sldId="2147490810"/>
            <ac:spMk id="17" creationId="{641DB9F2-FD63-DF9D-30D2-2F8612124054}"/>
          </ac:spMkLst>
        </pc:spChg>
        <pc:grpChg chg="add">
          <ac:chgData name="Brent Haley" userId="d855cd99-6ed8-4954-bcbe-e0e426ba0205" providerId="ADAL" clId="{314A6553-A875-48A7-832C-646C4B6826BF}" dt="2024-12-17T23:55:56.361" v="0"/>
          <ac:grpSpMkLst>
            <pc:docMk/>
            <pc:sldMasterMk cId="3736391855" sldId="2147490810"/>
            <ac:grpSpMk id="18" creationId="{CACEC52A-DE11-FBB5-927D-50DC9D662241}"/>
          </ac:grpSpMkLst>
        </pc:grpChg>
        <pc:picChg chg="add">
          <ac:chgData name="Brent Haley" userId="d855cd99-6ed8-4954-bcbe-e0e426ba0205" providerId="ADAL" clId="{314A6553-A875-48A7-832C-646C4B6826BF}" dt="2024-12-17T23:55:56.361" v="0"/>
          <ac:picMkLst>
            <pc:docMk/>
            <pc:sldMasterMk cId="3736391855" sldId="2147490810"/>
            <ac:picMk id="24" creationId="{C20A58E2-0865-7714-BB72-C960EAA9CAB3}"/>
          </ac:picMkLst>
        </pc:picChg>
      </pc:sldMasterChg>
    </pc:docChg>
  </pc:docChgLst>
  <pc:docChgLst>
    <pc:chgData name="Brent Haley" userId="S::brent.haley@uipath.com::d855cd99-6ed8-4954-bcbe-e0e426ba0205" providerId="AD" clId="Web-{DDD339FE-3C1A-DE63-7FD9-0E89434A4AE7}"/>
    <pc:docChg chg="addSld modSld delMainMaster">
      <pc:chgData name="Brent Haley" userId="S::brent.haley@uipath.com::d855cd99-6ed8-4954-bcbe-e0e426ba0205" providerId="AD" clId="Web-{DDD339FE-3C1A-DE63-7FD9-0E89434A4AE7}" dt="2024-12-03T18:12:07.159" v="29"/>
      <pc:docMkLst>
        <pc:docMk/>
      </pc:docMkLst>
      <pc:sldChg chg="add">
        <pc:chgData name="Brent Haley" userId="S::brent.haley@uipath.com::d855cd99-6ed8-4954-bcbe-e0e426ba0205" providerId="AD" clId="Web-{DDD339FE-3C1A-DE63-7FD9-0E89434A4AE7}" dt="2024-12-03T18:12:07.159" v="29"/>
        <pc:sldMkLst>
          <pc:docMk/>
          <pc:sldMk cId="1695866259" sldId="481"/>
        </pc:sldMkLst>
      </pc:sldChg>
      <pc:sldChg chg="add">
        <pc:chgData name="Brent Haley" userId="S::brent.haley@uipath.com::d855cd99-6ed8-4954-bcbe-e0e426ba0205" providerId="AD" clId="Web-{DDD339FE-3C1A-DE63-7FD9-0E89434A4AE7}" dt="2024-12-03T18:12:07.128" v="27"/>
        <pc:sldMkLst>
          <pc:docMk/>
          <pc:sldMk cId="1606089770" sldId="482"/>
        </pc:sldMkLst>
      </pc:sldChg>
      <pc:sldChg chg="modSp">
        <pc:chgData name="Brent Haley" userId="S::brent.haley@uipath.com::d855cd99-6ed8-4954-bcbe-e0e426ba0205" providerId="AD" clId="Web-{DDD339FE-3C1A-DE63-7FD9-0E89434A4AE7}" dt="2024-12-03T16:25:14.835" v="26" actId="20577"/>
        <pc:sldMkLst>
          <pc:docMk/>
          <pc:sldMk cId="434678175" sldId="2147483644"/>
        </pc:sldMkLst>
        <pc:spChg chg="mod">
          <ac:chgData name="Brent Haley" userId="S::brent.haley@uipath.com::d855cd99-6ed8-4954-bcbe-e0e426ba0205" providerId="AD" clId="Web-{DDD339FE-3C1A-DE63-7FD9-0E89434A4AE7}" dt="2024-12-03T16:25:14.835" v="26" actId="20577"/>
          <ac:spMkLst>
            <pc:docMk/>
            <pc:sldMk cId="434678175" sldId="2147483644"/>
            <ac:spMk id="4" creationId="{AEE870F7-2F20-2578-29D6-2DB40FF537D4}"/>
          </ac:spMkLst>
        </pc:spChg>
        <pc:spChg chg="mod">
          <ac:chgData name="Brent Haley" userId="S::brent.haley@uipath.com::d855cd99-6ed8-4954-bcbe-e0e426ba0205" providerId="AD" clId="Web-{DDD339FE-3C1A-DE63-7FD9-0E89434A4AE7}" dt="2024-12-03T16:24:23.787" v="21" actId="20577"/>
          <ac:spMkLst>
            <pc:docMk/>
            <pc:sldMk cId="434678175" sldId="2147483644"/>
            <ac:spMk id="5" creationId="{7E4E563F-36C1-C355-6316-5C2E7956B1F1}"/>
          </ac:spMkLst>
        </pc:spChg>
      </pc:sldChg>
      <pc:sldChg chg="modSp">
        <pc:chgData name="Brent Haley" userId="S::brent.haley@uipath.com::d855cd99-6ed8-4954-bcbe-e0e426ba0205" providerId="AD" clId="Web-{DDD339FE-3C1A-DE63-7FD9-0E89434A4AE7}" dt="2024-12-03T16:24:30.256" v="24" actId="20577"/>
        <pc:sldMkLst>
          <pc:docMk/>
          <pc:sldMk cId="1909001658" sldId="2147483645"/>
        </pc:sldMkLst>
        <pc:spChg chg="mod">
          <ac:chgData name="Brent Haley" userId="S::brent.haley@uipath.com::d855cd99-6ed8-4954-bcbe-e0e426ba0205" providerId="AD" clId="Web-{DDD339FE-3C1A-DE63-7FD9-0E89434A4AE7}" dt="2024-12-03T16:24:30.256" v="24" actId="20577"/>
          <ac:spMkLst>
            <pc:docMk/>
            <pc:sldMk cId="1909001658" sldId="2147483645"/>
            <ac:spMk id="9" creationId="{7ABAE863-42D1-484D-AE95-F50D40F5F87F}"/>
          </ac:spMkLst>
        </pc:spChg>
      </pc:sldChg>
      <pc:sldChg chg="add">
        <pc:chgData name="Brent Haley" userId="S::brent.haley@uipath.com::d855cd99-6ed8-4954-bcbe-e0e426ba0205" providerId="AD" clId="Web-{DDD339FE-3C1A-DE63-7FD9-0E89434A4AE7}" dt="2024-12-03T18:12:07.143" v="28"/>
        <pc:sldMkLst>
          <pc:docMk/>
          <pc:sldMk cId="692107134" sldId="2147483647"/>
        </pc:sldMkLst>
      </pc:sldChg>
      <pc:sldMasterChg chg="del delSldLayout">
        <pc:chgData name="Brent Haley" userId="S::brent.haley@uipath.com::d855cd99-6ed8-4954-bcbe-e0e426ba0205" providerId="AD" clId="Web-{DDD339FE-3C1A-DE63-7FD9-0E89434A4AE7}" dt="2024-12-03T16:24:21.381" v="9"/>
        <pc:sldMasterMkLst>
          <pc:docMk/>
          <pc:sldMasterMk cId="2349484675" sldId="2147483660"/>
        </pc:sldMasterMkLst>
        <pc:sldLayoutChg chg="del">
          <pc:chgData name="Brent Haley" userId="S::brent.haley@uipath.com::d855cd99-6ed8-4954-bcbe-e0e426ba0205" providerId="AD" clId="Web-{DDD339FE-3C1A-DE63-7FD9-0E89434A4AE7}" dt="2024-12-03T16:24:21.381" v="9"/>
          <pc:sldLayoutMkLst>
            <pc:docMk/>
            <pc:sldMasterMk cId="2349484675" sldId="2147483660"/>
            <pc:sldLayoutMk cId="2624687813" sldId="2147483661"/>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902535562" sldId="2147490680"/>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4112393103" sldId="2147490698"/>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2150339564" sldId="2147490699"/>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169096167" sldId="2147490700"/>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326410552" sldId="2147490701"/>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414742881" sldId="2147490702"/>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645327202" sldId="2147490703"/>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633593409" sldId="2147490704"/>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595370558" sldId="2147490705"/>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2161942808" sldId="2147490706"/>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847384102" sldId="2147490707"/>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499291526" sldId="2147490708"/>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462271460" sldId="2147490709"/>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488696993" sldId="2147490710"/>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02237389" sldId="2147490711"/>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2387556190" sldId="2147490712"/>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250559764" sldId="2147490716"/>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487261721" sldId="2147490717"/>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394016287" sldId="2147490718"/>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525324273" sldId="2147490719"/>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290763155" sldId="2147490720"/>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201767643" sldId="2147490721"/>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270908266" sldId="2147490722"/>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734302093" sldId="2147490723"/>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51847879" sldId="2147490724"/>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2020655449" sldId="2147490725"/>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470504289" sldId="2147490726"/>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2977971483" sldId="2147490727"/>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3859895580" sldId="2147490728"/>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066276894" sldId="2147490729"/>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626642461" sldId="2147490730"/>
          </pc:sldLayoutMkLst>
        </pc:sldLayoutChg>
        <pc:sldLayoutChg chg="del">
          <pc:chgData name="Brent Haley" userId="S::brent.haley@uipath.com::d855cd99-6ed8-4954-bcbe-e0e426ba0205" providerId="AD" clId="Web-{DDD339FE-3C1A-DE63-7FD9-0E89434A4AE7}" dt="2024-12-03T16:24:21.381" v="9"/>
          <pc:sldLayoutMkLst>
            <pc:docMk/>
            <pc:sldMasterMk cId="2349484675" sldId="2147483660"/>
            <pc:sldLayoutMk cId="190903301" sldId="2147490731"/>
          </pc:sldLayoutMkLst>
        </pc:sldLayoutChg>
      </pc:sldMasterChg>
      <pc:sldMasterChg chg="del delSldLayout">
        <pc:chgData name="Brent Haley" userId="S::brent.haley@uipath.com::d855cd99-6ed8-4954-bcbe-e0e426ba0205" providerId="AD" clId="Web-{DDD339FE-3C1A-DE63-7FD9-0E89434A4AE7}" dt="2024-12-03T16:24:21.412" v="12"/>
        <pc:sldMasterMkLst>
          <pc:docMk/>
          <pc:sldMasterMk cId="2759652914" sldId="2147483662"/>
        </pc:sldMasterMkLst>
        <pc:sldLayoutChg chg="del">
          <pc:chgData name="Brent Haley" userId="S::brent.haley@uipath.com::d855cd99-6ed8-4954-bcbe-e0e426ba0205" providerId="AD" clId="Web-{DDD339FE-3C1A-DE63-7FD9-0E89434A4AE7}" dt="2024-12-03T16:24:21.412" v="12"/>
          <pc:sldLayoutMkLst>
            <pc:docMk/>
            <pc:sldMasterMk cId="2759652914" sldId="2147483662"/>
            <pc:sldLayoutMk cId="4266406828" sldId="2147483663"/>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3107675814" sldId="2147483664"/>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1021618272" sldId="2147483665"/>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3588729863" sldId="2147483666"/>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2279965526" sldId="2147483667"/>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797319448" sldId="2147483668"/>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3731686457" sldId="2147483669"/>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1041637544" sldId="2147483670"/>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2731673476" sldId="2147483671"/>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4084030405" sldId="2147483672"/>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151600303" sldId="2147483673"/>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1017652323" sldId="2147483674"/>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765301759" sldId="2147483675"/>
          </pc:sldLayoutMkLst>
        </pc:sldLayoutChg>
        <pc:sldLayoutChg chg="del">
          <pc:chgData name="Brent Haley" userId="S::brent.haley@uipath.com::d855cd99-6ed8-4954-bcbe-e0e426ba0205" providerId="AD" clId="Web-{DDD339FE-3C1A-DE63-7FD9-0E89434A4AE7}" dt="2024-12-03T16:24:21.412" v="12"/>
          <pc:sldLayoutMkLst>
            <pc:docMk/>
            <pc:sldMasterMk cId="2759652914" sldId="2147483662"/>
            <pc:sldLayoutMk cId="2860900767" sldId="2147490715"/>
          </pc:sldLayoutMkLst>
        </pc:sldLayoutChg>
      </pc:sldMasterChg>
      <pc:sldMasterChg chg="del delSldLayout">
        <pc:chgData name="Brent Haley" userId="S::brent.haley@uipath.com::d855cd99-6ed8-4954-bcbe-e0e426ba0205" providerId="AD" clId="Web-{DDD339FE-3C1A-DE63-7FD9-0E89434A4AE7}" dt="2024-12-03T16:24:21.412" v="13"/>
        <pc:sldMasterMkLst>
          <pc:docMk/>
          <pc:sldMasterMk cId="1508337130" sldId="2147483676"/>
        </pc:sldMasterMkLst>
        <pc:sldLayoutChg chg="del">
          <pc:chgData name="Brent Haley" userId="S::brent.haley@uipath.com::d855cd99-6ed8-4954-bcbe-e0e426ba0205" providerId="AD" clId="Web-{DDD339FE-3C1A-DE63-7FD9-0E89434A4AE7}" dt="2024-12-03T16:24:21.412" v="13"/>
          <pc:sldLayoutMkLst>
            <pc:docMk/>
            <pc:sldMasterMk cId="1508337130" sldId="2147483676"/>
            <pc:sldLayoutMk cId="2062228387" sldId="2147483677"/>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804390175" sldId="2147483678"/>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229855194" sldId="2147483679"/>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640856235" sldId="2147483680"/>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2031800628" sldId="2147483681"/>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479261383" sldId="2147483682"/>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2416660595" sldId="2147483683"/>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2848050370" sldId="2147483684"/>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544851079" sldId="2147483685"/>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2670839718" sldId="2147483686"/>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335088152" sldId="2147483687"/>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274096939" sldId="2147490740"/>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752261245" sldId="2147490741"/>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998890938" sldId="2147490742"/>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4120456171" sldId="2147490743"/>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982383466" sldId="2147490744"/>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148346576" sldId="2147490745"/>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759589362" sldId="2147490746"/>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8076091" sldId="2147490747"/>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893490639" sldId="2147490748"/>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2938646299" sldId="2147490749"/>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44750419" sldId="2147490750"/>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574647615" sldId="2147490751"/>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2758492834" sldId="2147490752"/>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2763122996" sldId="2147490753"/>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4018819922" sldId="2147490754"/>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893221510" sldId="2147490755"/>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833122167" sldId="2147490756"/>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757017722" sldId="2147490757"/>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4254611280" sldId="2147490758"/>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392826466" sldId="2147490759"/>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37120970" sldId="2147490760"/>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411822412" sldId="2147490761"/>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207138418" sldId="2147490762"/>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716502477" sldId="2147490763"/>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2678950" sldId="2147490764"/>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2311882971" sldId="2147490765"/>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473518319" sldId="2147490766"/>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2007049734" sldId="2147490767"/>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974631980" sldId="2147490768"/>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3995033684" sldId="2147490769"/>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1567575544" sldId="2147490770"/>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4253782582" sldId="2147490771"/>
          </pc:sldLayoutMkLst>
        </pc:sldLayoutChg>
        <pc:sldLayoutChg chg="del">
          <pc:chgData name="Brent Haley" userId="S::brent.haley@uipath.com::d855cd99-6ed8-4954-bcbe-e0e426ba0205" providerId="AD" clId="Web-{DDD339FE-3C1A-DE63-7FD9-0E89434A4AE7}" dt="2024-12-03T16:24:21.412" v="13"/>
          <pc:sldLayoutMkLst>
            <pc:docMk/>
            <pc:sldMasterMk cId="1508337130" sldId="2147483676"/>
            <pc:sldLayoutMk cId="4003873886" sldId="2147490772"/>
          </pc:sldLayoutMkLst>
        </pc:sldLayoutChg>
      </pc:sldMasterChg>
      <pc:sldMasterChg chg="del delSldLayout">
        <pc:chgData name="Brent Haley" userId="S::brent.haley@uipath.com::d855cd99-6ed8-4954-bcbe-e0e426ba0205" providerId="AD" clId="Web-{DDD339FE-3C1A-DE63-7FD9-0E89434A4AE7}" dt="2024-12-03T16:24:21.428" v="14"/>
        <pc:sldMasterMkLst>
          <pc:docMk/>
          <pc:sldMasterMk cId="1767091137" sldId="2147483688"/>
        </pc:sldMasterMkLst>
        <pc:sldLayoutChg chg="del">
          <pc:chgData name="Brent Haley" userId="S::brent.haley@uipath.com::d855cd99-6ed8-4954-bcbe-e0e426ba0205" providerId="AD" clId="Web-{DDD339FE-3C1A-DE63-7FD9-0E89434A4AE7}" dt="2024-12-03T16:24:21.428" v="14"/>
          <pc:sldLayoutMkLst>
            <pc:docMk/>
            <pc:sldMasterMk cId="1767091137" sldId="2147483688"/>
            <pc:sldLayoutMk cId="4242382609" sldId="2147483689"/>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1225905178" sldId="2147483690"/>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160318828" sldId="2147483691"/>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1792129428" sldId="2147483692"/>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862692605" sldId="2147483693"/>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705575963" sldId="2147483694"/>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45293002" sldId="2147483695"/>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1742176020" sldId="2147483696"/>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1610151020" sldId="2147483697"/>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1077109942" sldId="2147483698"/>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78748794" sldId="2147483699"/>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109894278" sldId="2147483700"/>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1039375298" sldId="2147483701"/>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890812081" sldId="2147483702"/>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853617404" sldId="2147483703"/>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460180227" sldId="2147483704"/>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4182943292" sldId="2147483705"/>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297396349" sldId="2147483706"/>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753344353" sldId="2147483707"/>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693678288" sldId="2147483708"/>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525862351" sldId="2147483709"/>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754794520" sldId="2147483710"/>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879327739" sldId="2147483711"/>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725702985" sldId="2147483712"/>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080675795" sldId="2147483713"/>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940401233" sldId="2147483714"/>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695735327" sldId="2147483715"/>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188617207" sldId="2147483716"/>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819458158" sldId="2147483717"/>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273936392" sldId="2147483718"/>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520201297" sldId="2147483719"/>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919201014" sldId="2147483720"/>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1886895531" sldId="2147483721"/>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1727938524" sldId="2147483722"/>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860074577" sldId="2147483723"/>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375694309" sldId="2147483724"/>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665178819" sldId="2147483725"/>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413485056" sldId="2147483726"/>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735917537" sldId="2147483727"/>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3392605828" sldId="2147483728"/>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017682448" sldId="2147483729"/>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1611278084" sldId="2147483730"/>
          </pc:sldLayoutMkLst>
        </pc:sldLayoutChg>
        <pc:sldLayoutChg chg="del">
          <pc:chgData name="Brent Haley" userId="S::brent.haley@uipath.com::d855cd99-6ed8-4954-bcbe-e0e426ba0205" providerId="AD" clId="Web-{DDD339FE-3C1A-DE63-7FD9-0E89434A4AE7}" dt="2024-12-03T16:24:21.428" v="14"/>
          <pc:sldLayoutMkLst>
            <pc:docMk/>
            <pc:sldMasterMk cId="1767091137" sldId="2147483688"/>
            <pc:sldLayoutMk cId="2735135723" sldId="2147483731"/>
          </pc:sldLayoutMkLst>
        </pc:sldLayoutChg>
      </pc:sldMasterChg>
      <pc:sldMasterChg chg="del delSldLayout">
        <pc:chgData name="Brent Haley" userId="S::brent.haley@uipath.com::d855cd99-6ed8-4954-bcbe-e0e426ba0205" providerId="AD" clId="Web-{DDD339FE-3C1A-DE63-7FD9-0E89434A4AE7}" dt="2024-12-03T16:24:21.318" v="3"/>
        <pc:sldMasterMkLst>
          <pc:docMk/>
          <pc:sldMasterMk cId="402836047" sldId="2147483829"/>
        </pc:sldMasterMkLst>
        <pc:sldLayoutChg chg="del">
          <pc:chgData name="Brent Haley" userId="S::brent.haley@uipath.com::d855cd99-6ed8-4954-bcbe-e0e426ba0205" providerId="AD" clId="Web-{DDD339FE-3C1A-DE63-7FD9-0E89434A4AE7}" dt="2024-12-03T16:24:21.318" v="3"/>
          <pc:sldLayoutMkLst>
            <pc:docMk/>
            <pc:sldMasterMk cId="402836047" sldId="2147483829"/>
            <pc:sldLayoutMk cId="1636886656" sldId="2147483830"/>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842784982" sldId="2147483831"/>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3205589495" sldId="2147483832"/>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3482335966" sldId="2147483833"/>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2066489247" sldId="2147483834"/>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408458414" sldId="2147483835"/>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1255496347" sldId="2147483836"/>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3029650935" sldId="2147483837"/>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523037139" sldId="2147483838"/>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533715576" sldId="2147483839"/>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3620418513" sldId="2147483840"/>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1412438936" sldId="2147483841"/>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109632593" sldId="2147483842"/>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3659601585" sldId="2147484252"/>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196215111" sldId="2147484288"/>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681777348" sldId="2147484289"/>
          </pc:sldLayoutMkLst>
        </pc:sldLayoutChg>
        <pc:sldLayoutChg chg="del">
          <pc:chgData name="Brent Haley" userId="S::brent.haley@uipath.com::d855cd99-6ed8-4954-bcbe-e0e426ba0205" providerId="AD" clId="Web-{DDD339FE-3C1A-DE63-7FD9-0E89434A4AE7}" dt="2024-12-03T16:24:21.318" v="3"/>
          <pc:sldLayoutMkLst>
            <pc:docMk/>
            <pc:sldMasterMk cId="402836047" sldId="2147483829"/>
            <pc:sldLayoutMk cId="3950040230" sldId="2147484291"/>
          </pc:sldLayoutMkLst>
        </pc:sldLayoutChg>
      </pc:sldMasterChg>
      <pc:sldMasterChg chg="addSldLayout">
        <pc:chgData name="Brent Haley" userId="S::brent.haley@uipath.com::d855cd99-6ed8-4954-bcbe-e0e426ba0205" providerId="AD" clId="Web-{DDD339FE-3C1A-DE63-7FD9-0E89434A4AE7}" dt="2024-12-03T18:12:07.143" v="28"/>
        <pc:sldMasterMkLst>
          <pc:docMk/>
          <pc:sldMasterMk cId="1622596541" sldId="2147483943"/>
        </pc:sldMasterMkLst>
        <pc:sldLayoutChg chg="add">
          <pc:chgData name="Brent Haley" userId="S::brent.haley@uipath.com::d855cd99-6ed8-4954-bcbe-e0e426ba0205" providerId="AD" clId="Web-{DDD339FE-3C1A-DE63-7FD9-0E89434A4AE7}" dt="2024-12-03T18:12:07.143" v="28"/>
          <pc:sldLayoutMkLst>
            <pc:docMk/>
            <pc:sldMasterMk cId="1622596541" sldId="2147483943"/>
            <pc:sldLayoutMk cId="92456629" sldId="2147490809"/>
          </pc:sldLayoutMkLst>
        </pc:sldLayoutChg>
      </pc:sldMasterChg>
      <pc:sldMasterChg chg="del delSldLayout">
        <pc:chgData name="Brent Haley" userId="S::brent.haley@uipath.com::d855cd99-6ed8-4954-bcbe-e0e426ba0205" providerId="AD" clId="Web-{DDD339FE-3C1A-DE63-7FD9-0E89434A4AE7}" dt="2024-12-03T16:24:21.350" v="6"/>
        <pc:sldMasterMkLst>
          <pc:docMk/>
          <pc:sldMasterMk cId="3803344987" sldId="2147483983"/>
        </pc:sldMasterMkLst>
        <pc:sldLayoutChg chg="del">
          <pc:chgData name="Brent Haley" userId="S::brent.haley@uipath.com::d855cd99-6ed8-4954-bcbe-e0e426ba0205" providerId="AD" clId="Web-{DDD339FE-3C1A-DE63-7FD9-0E89434A4AE7}" dt="2024-12-03T16:24:21.350" v="6"/>
          <pc:sldLayoutMkLst>
            <pc:docMk/>
            <pc:sldMasterMk cId="3803344987" sldId="2147483983"/>
            <pc:sldLayoutMk cId="4214886172" sldId="2147483984"/>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1586478776" sldId="2147483985"/>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3823053099" sldId="2147483986"/>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1452467127" sldId="2147483987"/>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1267458997" sldId="2147483988"/>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2253962160" sldId="2147483989"/>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1967916487" sldId="2147483990"/>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3961583706" sldId="2147483991"/>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808577892" sldId="2147483992"/>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3243816635" sldId="2147483993"/>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919073334" sldId="2147483994"/>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1887424210" sldId="2147483995"/>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1030801397" sldId="2147483996"/>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1686997755" sldId="2147484031"/>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3721766739" sldId="2147484034"/>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242816108" sldId="2147484572"/>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113106719" sldId="2147484574"/>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2028937428" sldId="2147484597"/>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431300697" sldId="2147484598"/>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3658420736" sldId="2147484689"/>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1437183337" sldId="2147484762"/>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942783496" sldId="2147484818"/>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2671280464" sldId="2147484819"/>
          </pc:sldLayoutMkLst>
        </pc:sldLayoutChg>
        <pc:sldLayoutChg chg="del">
          <pc:chgData name="Brent Haley" userId="S::brent.haley@uipath.com::d855cd99-6ed8-4954-bcbe-e0e426ba0205" providerId="AD" clId="Web-{DDD339FE-3C1A-DE63-7FD9-0E89434A4AE7}" dt="2024-12-03T16:24:21.350" v="6"/>
          <pc:sldLayoutMkLst>
            <pc:docMk/>
            <pc:sldMasterMk cId="3803344987" sldId="2147483983"/>
            <pc:sldLayoutMk cId="3147517804" sldId="2147484824"/>
          </pc:sldLayoutMkLst>
        </pc:sldLayoutChg>
      </pc:sldMasterChg>
      <pc:sldMasterChg chg="del delSldLayout">
        <pc:chgData name="Brent Haley" userId="S::brent.haley@uipath.com::d855cd99-6ed8-4954-bcbe-e0e426ba0205" providerId="AD" clId="Web-{DDD339FE-3C1A-DE63-7FD9-0E89434A4AE7}" dt="2024-12-03T16:24:21.318" v="2"/>
        <pc:sldMasterMkLst>
          <pc:docMk/>
          <pc:sldMasterMk cId="2289823204" sldId="2147484008"/>
        </pc:sldMasterMkLst>
        <pc:sldLayoutChg chg="del">
          <pc:chgData name="Brent Haley" userId="S::brent.haley@uipath.com::d855cd99-6ed8-4954-bcbe-e0e426ba0205" providerId="AD" clId="Web-{DDD339FE-3C1A-DE63-7FD9-0E89434A4AE7}" dt="2024-12-03T16:24:21.318" v="2"/>
          <pc:sldLayoutMkLst>
            <pc:docMk/>
            <pc:sldMasterMk cId="2289823204" sldId="2147484008"/>
            <pc:sldLayoutMk cId="948599321" sldId="2147484009"/>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3087709454" sldId="2147484010"/>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911227678" sldId="2147484011"/>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302384943" sldId="2147484012"/>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2586065226" sldId="2147484013"/>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2504078744" sldId="2147484014"/>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395220829" sldId="2147484015"/>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469191489" sldId="2147484016"/>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102251161" sldId="2147484017"/>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1611057247" sldId="2147484018"/>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348147299" sldId="2147484019"/>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2757213735" sldId="2147484020"/>
          </pc:sldLayoutMkLst>
        </pc:sldLayoutChg>
        <pc:sldLayoutChg chg="del">
          <pc:chgData name="Brent Haley" userId="S::brent.haley@uipath.com::d855cd99-6ed8-4954-bcbe-e0e426ba0205" providerId="AD" clId="Web-{DDD339FE-3C1A-DE63-7FD9-0E89434A4AE7}" dt="2024-12-03T16:24:21.318" v="2"/>
          <pc:sldLayoutMkLst>
            <pc:docMk/>
            <pc:sldMasterMk cId="2289823204" sldId="2147484008"/>
            <pc:sldLayoutMk cId="3018038825" sldId="2147484021"/>
          </pc:sldLayoutMkLst>
        </pc:sldLayoutChg>
      </pc:sldMasterChg>
      <pc:sldMasterChg chg="del delSldLayout">
        <pc:chgData name="Brent Haley" userId="S::brent.haley@uipath.com::d855cd99-6ed8-4954-bcbe-e0e426ba0205" providerId="AD" clId="Web-{DDD339FE-3C1A-DE63-7FD9-0E89434A4AE7}" dt="2024-12-03T16:24:21.334" v="5"/>
        <pc:sldMasterMkLst>
          <pc:docMk/>
          <pc:sldMasterMk cId="4143857934" sldId="2147484028"/>
        </pc:sldMasterMkLst>
        <pc:sldLayoutChg chg="del">
          <pc:chgData name="Brent Haley" userId="S::brent.haley@uipath.com::d855cd99-6ed8-4954-bcbe-e0e426ba0205" providerId="AD" clId="Web-{DDD339FE-3C1A-DE63-7FD9-0E89434A4AE7}" dt="2024-12-03T16:24:21.334" v="5"/>
          <pc:sldLayoutMkLst>
            <pc:docMk/>
            <pc:sldMasterMk cId="4143857934" sldId="2147484028"/>
            <pc:sldLayoutMk cId="1561058789" sldId="2147484029"/>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184351223" sldId="2147484030"/>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4164286842" sldId="2147484032"/>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624040739" sldId="2147484033"/>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111976772" sldId="2147484035"/>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408866630" sldId="2147484036"/>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721114776" sldId="2147484038"/>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416829901" sldId="2147484041"/>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466913565" sldId="2147484042"/>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884825465" sldId="2147484043"/>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81270189" sldId="2147484044"/>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692523965" sldId="2147484045"/>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386050795" sldId="2147484046"/>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866873589" sldId="2147484049"/>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646336094" sldId="2147484050"/>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931049689" sldId="2147484051"/>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4286513468" sldId="2147484052"/>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876514259" sldId="2147484053"/>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840306787" sldId="2147484054"/>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299592674" sldId="2147484055"/>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973722855" sldId="2147484056"/>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847944228" sldId="2147484057"/>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839442775" sldId="2147484058"/>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099546626" sldId="2147484059"/>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4105139798" sldId="2147484060"/>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390956229" sldId="2147484061"/>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404172955" sldId="2147484062"/>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083339662" sldId="2147484063"/>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296071927" sldId="2147484064"/>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589586253" sldId="2147484065"/>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533490237" sldId="2147484066"/>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6200860" sldId="2147484067"/>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551745590" sldId="2147484068"/>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807694549" sldId="2147484069"/>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10999210" sldId="2147484070"/>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871035355" sldId="2147484071"/>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050445240" sldId="2147484423"/>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441860691" sldId="2147490320"/>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804030237" sldId="2147490321"/>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737323974" sldId="2147490322"/>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659606012" sldId="2147490363"/>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813193534" sldId="2147490364"/>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4143924319" sldId="2147490365"/>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705026074" sldId="2147490527"/>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4279389839" sldId="2147490528"/>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633897505" sldId="2147490529"/>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544197428" sldId="2147490530"/>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2921829988" sldId="2147490531"/>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3963523165" sldId="2147490532"/>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459274895" sldId="2147490533"/>
          </pc:sldLayoutMkLst>
        </pc:sldLayoutChg>
        <pc:sldLayoutChg chg="del">
          <pc:chgData name="Brent Haley" userId="S::brent.haley@uipath.com::d855cd99-6ed8-4954-bcbe-e0e426ba0205" providerId="AD" clId="Web-{DDD339FE-3C1A-DE63-7FD9-0E89434A4AE7}" dt="2024-12-03T16:24:21.334" v="5"/>
          <pc:sldLayoutMkLst>
            <pc:docMk/>
            <pc:sldMasterMk cId="4143857934" sldId="2147484028"/>
            <pc:sldLayoutMk cId="1985471229" sldId="2147490677"/>
          </pc:sldLayoutMkLst>
        </pc:sldLayoutChg>
      </pc:sldMasterChg>
      <pc:sldMasterChg chg="del delSldLayout">
        <pc:chgData name="Brent Haley" userId="S::brent.haley@uipath.com::d855cd99-6ed8-4954-bcbe-e0e426ba0205" providerId="AD" clId="Web-{DDD339FE-3C1A-DE63-7FD9-0E89434A4AE7}" dt="2024-12-03T16:24:21.396" v="10"/>
        <pc:sldMasterMkLst>
          <pc:docMk/>
          <pc:sldMasterMk cId="1330077281" sldId="2147484115"/>
        </pc:sldMasterMkLst>
        <pc:sldLayoutChg chg="del">
          <pc:chgData name="Brent Haley" userId="S::brent.haley@uipath.com::d855cd99-6ed8-4954-bcbe-e0e426ba0205" providerId="AD" clId="Web-{DDD339FE-3C1A-DE63-7FD9-0E89434A4AE7}" dt="2024-12-03T16:24:21.396" v="10"/>
          <pc:sldLayoutMkLst>
            <pc:docMk/>
            <pc:sldMasterMk cId="1330077281" sldId="2147484115"/>
            <pc:sldLayoutMk cId="2079694171" sldId="2147484116"/>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933797898" sldId="2147484117"/>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035001641" sldId="2147484118"/>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988257273" sldId="2147484119"/>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671038074" sldId="2147484120"/>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164369548" sldId="2147484121"/>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514537213" sldId="2147484122"/>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694173187" sldId="2147484124"/>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933114569" sldId="2147484125"/>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740773539" sldId="2147484126"/>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4194438880" sldId="2147484129"/>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870975080" sldId="2147484138"/>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294315413" sldId="2147484139"/>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932459778" sldId="2147484140"/>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789732606" sldId="2147484141"/>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45451050" sldId="2147484142"/>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663027341" sldId="2147484143"/>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522467296" sldId="2147484144"/>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846866794" sldId="2147484145"/>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173994890" sldId="2147484146"/>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021554325" sldId="2147484147"/>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961299015" sldId="2147484148"/>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108453895" sldId="2147484149"/>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369771992" sldId="2147484150"/>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755781158" sldId="2147484151"/>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846645240" sldId="2147484152"/>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242487340" sldId="2147484153"/>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71359559" sldId="2147484154"/>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265764906" sldId="2147484155"/>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194607119" sldId="2147484156"/>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651223271" sldId="2147484157"/>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017189138" sldId="2147484158"/>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037544600" sldId="2147490080"/>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4963454" sldId="2147490081"/>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8703699" sldId="2147490082"/>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80922942" sldId="2147490083"/>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139229067" sldId="2147490084"/>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947956011" sldId="2147490085"/>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636799550" sldId="2147490086"/>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233580066" sldId="2147490087"/>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625946029" sldId="2147490088"/>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572705626" sldId="2147490089"/>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370492980" sldId="2147490090"/>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441860691" sldId="2147490593"/>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804030237" sldId="2147490594"/>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3737323974" sldId="2147490595"/>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633897505" sldId="2147490596"/>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544197428" sldId="2147490597"/>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1985471229" sldId="2147490598"/>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921829988" sldId="2147490599"/>
          </pc:sldLayoutMkLst>
        </pc:sldLayoutChg>
        <pc:sldLayoutChg chg="del">
          <pc:chgData name="Brent Haley" userId="S::brent.haley@uipath.com::d855cd99-6ed8-4954-bcbe-e0e426ba0205" providerId="AD" clId="Web-{DDD339FE-3C1A-DE63-7FD9-0E89434A4AE7}" dt="2024-12-03T16:24:21.396" v="10"/>
          <pc:sldLayoutMkLst>
            <pc:docMk/>
            <pc:sldMasterMk cId="1330077281" sldId="2147484115"/>
            <pc:sldLayoutMk cId="2050445240" sldId="2147490600"/>
          </pc:sldLayoutMkLst>
        </pc:sldLayoutChg>
      </pc:sldMasterChg>
      <pc:sldMasterChg chg="del delSldLayout">
        <pc:chgData name="Brent Haley" userId="S::brent.haley@uipath.com::d855cd99-6ed8-4954-bcbe-e0e426ba0205" providerId="AD" clId="Web-{DDD339FE-3C1A-DE63-7FD9-0E89434A4AE7}" dt="2024-12-03T16:24:21.318" v="4"/>
        <pc:sldMasterMkLst>
          <pc:docMk/>
          <pc:sldMasterMk cId="1622596541" sldId="2147484426"/>
        </pc:sldMasterMkLst>
        <pc:sldLayoutChg chg="del">
          <pc:chgData name="Brent Haley" userId="S::brent.haley@uipath.com::d855cd99-6ed8-4954-bcbe-e0e426ba0205" providerId="AD" clId="Web-{DDD339FE-3C1A-DE63-7FD9-0E89434A4AE7}" dt="2024-12-03T16:24:21.318" v="4"/>
          <pc:sldLayoutMkLst>
            <pc:docMk/>
            <pc:sldMasterMk cId="1622596541" sldId="2147484426"/>
            <pc:sldLayoutMk cId="2068259947" sldId="2147484427"/>
          </pc:sldLayoutMkLst>
        </pc:sldLayoutChg>
      </pc:sldMasterChg>
      <pc:sldMasterChg chg="del delSldLayout">
        <pc:chgData name="Brent Haley" userId="S::brent.haley@uipath.com::d855cd99-6ed8-4954-bcbe-e0e426ba0205" providerId="AD" clId="Web-{DDD339FE-3C1A-DE63-7FD9-0E89434A4AE7}" dt="2024-12-03T16:24:21.350" v="7"/>
        <pc:sldMasterMkLst>
          <pc:docMk/>
          <pc:sldMasterMk cId="4075092714" sldId="2147490104"/>
        </pc:sldMasterMkLst>
        <pc:sldLayoutChg chg="del">
          <pc:chgData name="Brent Haley" userId="S::brent.haley@uipath.com::d855cd99-6ed8-4954-bcbe-e0e426ba0205" providerId="AD" clId="Web-{DDD339FE-3C1A-DE63-7FD9-0E89434A4AE7}" dt="2024-12-03T16:24:21.350" v="7"/>
          <pc:sldLayoutMkLst>
            <pc:docMk/>
            <pc:sldMasterMk cId="4075092714" sldId="2147490104"/>
            <pc:sldLayoutMk cId="677613834" sldId="2147490105"/>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87848909" sldId="2147490106"/>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602308565" sldId="2147490107"/>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4244395415" sldId="2147490108"/>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023683134" sldId="2147490109"/>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851083660" sldId="2147490110"/>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054541516" sldId="2147490111"/>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509736214" sldId="2147490112"/>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47006049" sldId="2147490113"/>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542888579" sldId="2147490114"/>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042913194" sldId="2147490115"/>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582409172" sldId="2147490116"/>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913698310" sldId="2147490117"/>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4143595607" sldId="2147490118"/>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232554335" sldId="2147490119"/>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148025003" sldId="2147490120"/>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919059912" sldId="2147490121"/>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4272830838" sldId="2147490122"/>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217516950" sldId="2147490123"/>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173476457" sldId="2147490124"/>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603429530" sldId="2147490125"/>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846568854" sldId="2147490126"/>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456693326" sldId="2147490127"/>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125085085" sldId="2147490128"/>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436134022" sldId="2147490129"/>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577451359" sldId="2147490130"/>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412612338" sldId="2147490131"/>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647498540" sldId="2147490132"/>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205831292" sldId="2147490133"/>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840031617" sldId="2147490135"/>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557433977" sldId="2147490136"/>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327025019" sldId="2147490137"/>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368984659" sldId="2147490138"/>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031229025" sldId="2147490139"/>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563609820" sldId="2147490140"/>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956912177" sldId="2147490141"/>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059779401" sldId="2147490142"/>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943680273" sldId="2147490143"/>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242366990" sldId="2147490144"/>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07107574" sldId="2147490145"/>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502591699" sldId="2147490146"/>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691650259" sldId="2147490147"/>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01174860" sldId="2147490148"/>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764667221" sldId="2147490149"/>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552779779" sldId="2147490150"/>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891540769" sldId="2147490151"/>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306492631" sldId="2147490152"/>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718331961" sldId="2147490153"/>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062962075" sldId="2147490154"/>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027100222" sldId="2147490155"/>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614373653" sldId="2147490156"/>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1767786435" sldId="2147490157"/>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046266247" sldId="2147490158"/>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412728691" sldId="2147490159"/>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2242295558" sldId="2147490160"/>
          </pc:sldLayoutMkLst>
        </pc:sldLayoutChg>
        <pc:sldLayoutChg chg="del">
          <pc:chgData name="Brent Haley" userId="S::brent.haley@uipath.com::d855cd99-6ed8-4954-bcbe-e0e426ba0205" providerId="AD" clId="Web-{DDD339FE-3C1A-DE63-7FD9-0E89434A4AE7}" dt="2024-12-03T16:24:21.350" v="7"/>
          <pc:sldLayoutMkLst>
            <pc:docMk/>
            <pc:sldMasterMk cId="4075092714" sldId="2147490104"/>
            <pc:sldLayoutMk cId="398607117" sldId="2147490573"/>
          </pc:sldLayoutMkLst>
        </pc:sldLayoutChg>
      </pc:sldMasterChg>
      <pc:sldMasterChg chg="del delSldLayout">
        <pc:chgData name="Brent Haley" userId="S::brent.haley@uipath.com::d855cd99-6ed8-4954-bcbe-e0e426ba0205" providerId="AD" clId="Web-{DDD339FE-3C1A-DE63-7FD9-0E89434A4AE7}" dt="2024-12-03T16:24:21.365" v="8"/>
        <pc:sldMasterMkLst>
          <pc:docMk/>
          <pc:sldMasterMk cId="3803344987" sldId="2147490663"/>
        </pc:sldMasterMkLst>
        <pc:sldLayoutChg chg="del">
          <pc:chgData name="Brent Haley" userId="S::brent.haley@uipath.com::d855cd99-6ed8-4954-bcbe-e0e426ba0205" providerId="AD" clId="Web-{DDD339FE-3C1A-DE63-7FD9-0E89434A4AE7}" dt="2024-12-03T16:24:21.365" v="8"/>
          <pc:sldLayoutMkLst>
            <pc:docMk/>
            <pc:sldMasterMk cId="3803344987" sldId="2147490663"/>
            <pc:sldLayoutMk cId="3801269209" sldId="2147484417"/>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594439028" sldId="2147484424"/>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4214886172" sldId="2147490664"/>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1586478776" sldId="2147490665"/>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3823053099" sldId="2147490666"/>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1452467127" sldId="2147490667"/>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1267458997" sldId="2147490668"/>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2253962160" sldId="2147490669"/>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1967916487" sldId="2147490670"/>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3961583706" sldId="2147490671"/>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808577892" sldId="2147490672"/>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3243816635" sldId="2147490673"/>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919073334" sldId="2147490674"/>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1887424210" sldId="2147490675"/>
          </pc:sldLayoutMkLst>
        </pc:sldLayoutChg>
        <pc:sldLayoutChg chg="del">
          <pc:chgData name="Brent Haley" userId="S::brent.haley@uipath.com::d855cd99-6ed8-4954-bcbe-e0e426ba0205" providerId="AD" clId="Web-{DDD339FE-3C1A-DE63-7FD9-0E89434A4AE7}" dt="2024-12-03T16:24:21.365" v="8"/>
          <pc:sldLayoutMkLst>
            <pc:docMk/>
            <pc:sldMasterMk cId="3803344987" sldId="2147490663"/>
            <pc:sldLayoutMk cId="1030801397" sldId="2147490676"/>
          </pc:sldLayoutMkLst>
        </pc:sldLayoutChg>
      </pc:sldMasterChg>
      <pc:sldMasterChg chg="del delSldLayout">
        <pc:chgData name="Brent Haley" userId="S::brent.haley@uipath.com::d855cd99-6ed8-4954-bcbe-e0e426ba0205" providerId="AD" clId="Web-{DDD339FE-3C1A-DE63-7FD9-0E89434A4AE7}" dt="2024-12-03T16:24:21.412" v="11"/>
        <pc:sldMasterMkLst>
          <pc:docMk/>
          <pc:sldMasterMk cId="402836047" sldId="2147490683"/>
        </pc:sldMasterMkLst>
        <pc:sldLayoutChg chg="del">
          <pc:chgData name="Brent Haley" userId="S::brent.haley@uipath.com::d855cd99-6ed8-4954-bcbe-e0e426ba0205" providerId="AD" clId="Web-{DDD339FE-3C1A-DE63-7FD9-0E89434A4AE7}" dt="2024-12-03T16:24:21.412" v="11"/>
          <pc:sldLayoutMkLst>
            <pc:docMk/>
            <pc:sldMasterMk cId="402836047" sldId="2147490683"/>
            <pc:sldLayoutMk cId="1951494356" sldId="2147483886"/>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3957380237" sldId="2147483887"/>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348251856" sldId="2147483888"/>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1625121397" sldId="2147483890"/>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1636886656" sldId="2147490684"/>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842784982" sldId="2147490685"/>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3205589495" sldId="2147490686"/>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3482335966" sldId="2147490687"/>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2066489247" sldId="2147490688"/>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408458414" sldId="2147490689"/>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1255496347" sldId="2147490690"/>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3029650935" sldId="2147490691"/>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523037139" sldId="2147490692"/>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533715576" sldId="2147490693"/>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3620418513" sldId="2147490694"/>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1412438936" sldId="2147490695"/>
          </pc:sldLayoutMkLst>
        </pc:sldLayoutChg>
        <pc:sldLayoutChg chg="del">
          <pc:chgData name="Brent Haley" userId="S::brent.haley@uipath.com::d855cd99-6ed8-4954-bcbe-e0e426ba0205" providerId="AD" clId="Web-{DDD339FE-3C1A-DE63-7FD9-0E89434A4AE7}" dt="2024-12-03T16:24:21.412" v="11"/>
          <pc:sldLayoutMkLst>
            <pc:docMk/>
            <pc:sldMasterMk cId="402836047" sldId="2147490683"/>
            <pc:sldLayoutMk cId="109632593" sldId="2147490696"/>
          </pc:sldLayoutMkLst>
        </pc:sldLayoutChg>
      </pc:sldMasterChg>
      <pc:sldMasterChg chg="del delSldLayout">
        <pc:chgData name="Brent Haley" userId="S::brent.haley@uipath.com::d855cd99-6ed8-4954-bcbe-e0e426ba0205" providerId="AD" clId="Web-{DDD339FE-3C1A-DE63-7FD9-0E89434A4AE7}" dt="2024-12-03T16:24:21.443" v="15"/>
        <pc:sldMasterMkLst>
          <pc:docMk/>
          <pc:sldMasterMk cId="2280480738" sldId="2147490775"/>
        </pc:sldMasterMkLst>
        <pc:sldLayoutChg chg="del">
          <pc:chgData name="Brent Haley" userId="S::brent.haley@uipath.com::d855cd99-6ed8-4954-bcbe-e0e426ba0205" providerId="AD" clId="Web-{DDD339FE-3C1A-DE63-7FD9-0E89434A4AE7}" dt="2024-12-03T16:24:21.443" v="15"/>
          <pc:sldLayoutMkLst>
            <pc:docMk/>
            <pc:sldMasterMk cId="2280480738" sldId="2147490775"/>
            <pc:sldLayoutMk cId="1453683747" sldId="2147490776"/>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511853796" sldId="2147490777"/>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3939058656" sldId="2147490778"/>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1541446198" sldId="2147490779"/>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688325557" sldId="2147490780"/>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3972146371" sldId="2147490781"/>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067976802" sldId="2147490782"/>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3644591225" sldId="2147490783"/>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942111630" sldId="2147490784"/>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942435796" sldId="2147490785"/>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404997611" sldId="2147490786"/>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52040971" sldId="2147490787"/>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3146034811" sldId="2147490788"/>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1967384311" sldId="2147490789"/>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483865463" sldId="2147490790"/>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3247551253" sldId="2147490791"/>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779535011" sldId="2147490792"/>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258665240" sldId="2147490793"/>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1210070682" sldId="2147490794"/>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701125931" sldId="2147490795"/>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522467114" sldId="2147490796"/>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589609265" sldId="2147490797"/>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3138836175" sldId="2147490798"/>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3186505182" sldId="2147490799"/>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4095746524" sldId="2147490800"/>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428018259" sldId="2147490801"/>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1392775606" sldId="2147490802"/>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1711865914" sldId="2147490803"/>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4106519272" sldId="2147490804"/>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578638007" sldId="2147490805"/>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2199062159" sldId="2147490806"/>
          </pc:sldLayoutMkLst>
        </pc:sldLayoutChg>
        <pc:sldLayoutChg chg="del">
          <pc:chgData name="Brent Haley" userId="S::brent.haley@uipath.com::d855cd99-6ed8-4954-bcbe-e0e426ba0205" providerId="AD" clId="Web-{DDD339FE-3C1A-DE63-7FD9-0E89434A4AE7}" dt="2024-12-03T16:24:21.443" v="15"/>
          <pc:sldLayoutMkLst>
            <pc:docMk/>
            <pc:sldMasterMk cId="2280480738" sldId="2147490775"/>
            <pc:sldLayoutMk cId="1297178656" sldId="2147490807"/>
          </pc:sldLayoutMkLst>
        </pc:sldLayoutChg>
      </pc:sldMasterChg>
    </pc:docChg>
  </pc:docChgLst>
  <pc:docChgLst>
    <pc:chgData name="Brent Haley" userId="S::brent.haley@uipath.com::d855cd99-6ed8-4954-bcbe-e0e426ba0205" providerId="AD" clId="Web-{0848B6FF-4242-CAF9-CC9A-373AB8E571D7}"/>
    <pc:docChg chg="addSld sldOrd">
      <pc:chgData name="Brent Haley" userId="S::brent.haley@uipath.com::d855cd99-6ed8-4954-bcbe-e0e426ba0205" providerId="AD" clId="Web-{0848B6FF-4242-CAF9-CC9A-373AB8E571D7}" dt="2024-12-05T20:50:24.603" v="3"/>
      <pc:docMkLst>
        <pc:docMk/>
      </pc:docMkLst>
      <pc:sldChg chg="new ord">
        <pc:chgData name="Brent Haley" userId="S::brent.haley@uipath.com::d855cd99-6ed8-4954-bcbe-e0e426ba0205" providerId="AD" clId="Web-{0848B6FF-4242-CAF9-CC9A-373AB8E571D7}" dt="2024-12-05T20:50:24.603" v="3"/>
        <pc:sldMkLst>
          <pc:docMk/>
          <pc:sldMk cId="1525773818" sldId="260"/>
        </pc:sldMkLst>
      </pc:sldChg>
      <pc:sldChg chg="ord">
        <pc:chgData name="Brent Haley" userId="S::brent.haley@uipath.com::d855cd99-6ed8-4954-bcbe-e0e426ba0205" providerId="AD" clId="Web-{0848B6FF-4242-CAF9-CC9A-373AB8E571D7}" dt="2024-12-05T20:34:29.115" v="1"/>
        <pc:sldMkLst>
          <pc:docMk/>
          <pc:sldMk cId="2071612569" sldId="2147483646"/>
        </pc:sldMkLst>
      </pc:sldChg>
    </pc:docChg>
  </pc:docChgLst>
  <pc:docChgLst>
    <pc:chgData name="Izze Ching" userId="6987294f-533f-493c-8d1e-9bd6e071476d" providerId="ADAL" clId="{1321EB03-93A6-454F-A6C8-EBA94523E555}"/>
    <pc:docChg chg="custSel modSld">
      <pc:chgData name="Izze Ching" userId="6987294f-533f-493c-8d1e-9bd6e071476d" providerId="ADAL" clId="{1321EB03-93A6-454F-A6C8-EBA94523E555}" dt="2024-07-16T20:24:14.812" v="422" actId="207"/>
      <pc:docMkLst>
        <pc:docMk/>
      </pc:docMkLst>
      <pc:sldChg chg="addSp delSp modSp mod">
        <pc:chgData name="Izze Ching" userId="6987294f-533f-493c-8d1e-9bd6e071476d" providerId="ADAL" clId="{1321EB03-93A6-454F-A6C8-EBA94523E555}" dt="2024-07-16T20:24:14.812" v="422" actId="207"/>
        <pc:sldMkLst>
          <pc:docMk/>
          <pc:sldMk cId="2071612569" sldId="2147483646"/>
        </pc:sldMkLst>
      </pc:sldChg>
    </pc:docChg>
  </pc:docChgLst>
  <pc:docChgLst>
    <pc:chgData name="Brent Haley" userId="S::brent.haley@uipath.com::d855cd99-6ed8-4954-bcbe-e0e426ba0205" providerId="AD" clId="Web-{72EC34B9-8E48-8EBD-27DE-36E6522B18BD}"/>
    <pc:docChg chg="addSld delSld modSld">
      <pc:chgData name="Brent Haley" userId="S::brent.haley@uipath.com::d855cd99-6ed8-4954-bcbe-e0e426ba0205" providerId="AD" clId="Web-{72EC34B9-8E48-8EBD-27DE-36E6522B18BD}" dt="2024-05-29T22:28:18.943" v="4"/>
      <pc:docMkLst>
        <pc:docMk/>
      </pc:docMkLst>
      <pc:sldChg chg="modSp del">
        <pc:chgData name="Brent Haley" userId="S::brent.haley@uipath.com::d855cd99-6ed8-4954-bcbe-e0e426ba0205" providerId="AD" clId="Web-{72EC34B9-8E48-8EBD-27DE-36E6522B18BD}" dt="2024-05-29T22:28:18.943" v="4"/>
        <pc:sldMkLst>
          <pc:docMk/>
          <pc:sldMk cId="1358947233" sldId="2147483640"/>
        </pc:sldMkLst>
      </pc:sldChg>
      <pc:sldChg chg="add">
        <pc:chgData name="Brent Haley" userId="S::brent.haley@uipath.com::d855cd99-6ed8-4954-bcbe-e0e426ba0205" providerId="AD" clId="Web-{72EC34B9-8E48-8EBD-27DE-36E6522B18BD}" dt="2024-05-29T22:27:51.426" v="0"/>
        <pc:sldMkLst>
          <pc:docMk/>
          <pc:sldMk cId="1909001658" sldId="2147483645"/>
        </pc:sldMkLst>
      </pc:sldChg>
    </pc:docChg>
  </pc:docChgLst>
  <pc:docChgLst>
    <pc:chgData name="Taryn Irulegui" userId="S::taryn.irulegui@uipath.com::784b0621-3762-4e50-aaf2-cc02a1699d01" providerId="AD" clId="Web-{065E7EC4-5135-B2A8-3CED-8217CB452B66}"/>
    <pc:docChg chg="modSld">
      <pc:chgData name="Taryn Irulegui" userId="S::taryn.irulegui@uipath.com::784b0621-3762-4e50-aaf2-cc02a1699d01" providerId="AD" clId="Web-{065E7EC4-5135-B2A8-3CED-8217CB452B66}" dt="2024-05-30T17:57:44.430" v="70" actId="20577"/>
      <pc:docMkLst>
        <pc:docMk/>
      </pc:docMkLst>
      <pc:sldChg chg="modSp">
        <pc:chgData name="Taryn Irulegui" userId="S::taryn.irulegui@uipath.com::784b0621-3762-4e50-aaf2-cc02a1699d01" providerId="AD" clId="Web-{065E7EC4-5135-B2A8-3CED-8217CB452B66}" dt="2024-05-30T17:57:12.351" v="60" actId="20577"/>
        <pc:sldMkLst>
          <pc:docMk/>
          <pc:sldMk cId="4017883161" sldId="256"/>
        </pc:sldMkLst>
      </pc:sldChg>
      <pc:sldChg chg="addSp delSp modSp">
        <pc:chgData name="Taryn Irulegui" userId="S::taryn.irulegui@uipath.com::784b0621-3762-4e50-aaf2-cc02a1699d01" providerId="AD" clId="Web-{065E7EC4-5135-B2A8-3CED-8217CB452B66}" dt="2024-05-30T17:57:44.430" v="70" actId="20577"/>
        <pc:sldMkLst>
          <pc:docMk/>
          <pc:sldMk cId="2070653765" sldId="2147483639"/>
        </pc:sldMkLst>
      </pc:sldChg>
    </pc:docChg>
  </pc:docChgLst>
  <pc:docChgLst>
    <pc:chgData name="Brent Haley" userId="S::brent.haley@uipath.com::d855cd99-6ed8-4954-bcbe-e0e426ba0205" providerId="AD" clId="Web-{DD46CBCC-C92F-07B7-314E-0A99EB4C7B95}"/>
    <pc:docChg chg="addSld delSld">
      <pc:chgData name="Brent Haley" userId="S::brent.haley@uipath.com::d855cd99-6ed8-4954-bcbe-e0e426ba0205" providerId="AD" clId="Web-{DD46CBCC-C92F-07B7-314E-0A99EB4C7B95}" dt="2024-12-17T14:32:44.738" v="3"/>
      <pc:docMkLst>
        <pc:docMk/>
      </pc:docMkLst>
      <pc:sldChg chg="del">
        <pc:chgData name="Brent Haley" userId="S::brent.haley@uipath.com::d855cd99-6ed8-4954-bcbe-e0e426ba0205" providerId="AD" clId="Web-{DD46CBCC-C92F-07B7-314E-0A99EB4C7B95}" dt="2024-12-17T14:26:23.945" v="1"/>
        <pc:sldMkLst>
          <pc:docMk/>
          <pc:sldMk cId="1525773818" sldId="260"/>
        </pc:sldMkLst>
      </pc:sldChg>
      <pc:sldChg chg="add">
        <pc:chgData name="Brent Haley" userId="S::brent.haley@uipath.com::d855cd99-6ed8-4954-bcbe-e0e426ba0205" providerId="AD" clId="Web-{DD46CBCC-C92F-07B7-314E-0A99EB4C7B95}" dt="2024-12-17T14:32:41.785" v="2"/>
        <pc:sldMkLst>
          <pc:docMk/>
          <pc:sldMk cId="1606089770" sldId="266"/>
        </pc:sldMkLst>
      </pc:sldChg>
      <pc:sldChg chg="add">
        <pc:chgData name="Brent Haley" userId="S::brent.haley@uipath.com::d855cd99-6ed8-4954-bcbe-e0e426ba0205" providerId="AD" clId="Web-{DD46CBCC-C92F-07B7-314E-0A99EB4C7B95}" dt="2024-12-17T14:26:20.757" v="0"/>
        <pc:sldMkLst>
          <pc:docMk/>
          <pc:sldMk cId="1525773818" sldId="267"/>
        </pc:sldMkLst>
      </pc:sldChg>
      <pc:sldChg chg="del">
        <pc:chgData name="Brent Haley" userId="S::brent.haley@uipath.com::d855cd99-6ed8-4954-bcbe-e0e426ba0205" providerId="AD" clId="Web-{DD46CBCC-C92F-07B7-314E-0A99EB4C7B95}" dt="2024-12-17T14:32:44.738" v="3"/>
        <pc:sldMkLst>
          <pc:docMk/>
          <pc:sldMk cId="1606089770" sldId="4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E8210-E488-4DB8-8E96-8407B6BCBE1E}" type="datetimeFigureOut">
              <a:t>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0BDFFB-74E8-48FB-A882-C725779C3D68}" type="slidenum">
              <a:t>‹#›</a:t>
            </a:fld>
            <a:endParaRPr lang="en-US"/>
          </a:p>
        </p:txBody>
      </p:sp>
    </p:spTree>
    <p:extLst>
      <p:ext uri="{BB962C8B-B14F-4D97-AF65-F5344CB8AC3E}">
        <p14:creationId xmlns:p14="http://schemas.microsoft.com/office/powerpoint/2010/main" val="374939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BDFFB-74E8-48FB-A882-C725779C3D68}" type="slidenum">
              <a:rPr lang="en-US" smtClean="0"/>
              <a:t>1</a:t>
            </a:fld>
            <a:endParaRPr lang="en-US"/>
          </a:p>
        </p:txBody>
      </p:sp>
    </p:spTree>
    <p:extLst>
      <p:ext uri="{BB962C8B-B14F-4D97-AF65-F5344CB8AC3E}">
        <p14:creationId xmlns:p14="http://schemas.microsoft.com/office/powerpoint/2010/main" val="703693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5899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BDFFB-74E8-48FB-A882-C725779C3D68}" type="slidenum">
              <a:rPr lang="en-US" smtClean="0"/>
              <a:t>5</a:t>
            </a:fld>
            <a:endParaRPr lang="en-US"/>
          </a:p>
        </p:txBody>
      </p:sp>
    </p:spTree>
    <p:extLst>
      <p:ext uri="{BB962C8B-B14F-4D97-AF65-F5344CB8AC3E}">
        <p14:creationId xmlns:p14="http://schemas.microsoft.com/office/powerpoint/2010/main" val="127987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589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0BDFFB-74E8-48FB-A882-C725779C3D68}" type="slidenum">
              <a:rPr lang="en-US" smtClean="0"/>
              <a:t>15</a:t>
            </a:fld>
            <a:endParaRPr lang="en-US"/>
          </a:p>
        </p:txBody>
      </p:sp>
    </p:spTree>
    <p:extLst>
      <p:ext uri="{BB962C8B-B14F-4D97-AF65-F5344CB8AC3E}">
        <p14:creationId xmlns:p14="http://schemas.microsoft.com/office/powerpoint/2010/main" val="2369702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DAF349EE-15E0-4D63-402B-3D4B0E568C05}"/>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48E45662-DAF0-B5F7-2F10-FFA8038EF528}"/>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C571FA59-CA6F-590D-00FF-C401CE55EC67}"/>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5A064ED6-9387-324C-0004-695EF52C66D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B2C10D74-2933-36CD-BE03-671857424937}"/>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A907CC2B-8786-1E0C-9008-7A49526971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16" name="Picture 15" descr="A picture containing dark&#10;&#10;Description automatically generated">
            <a:extLst>
              <a:ext uri="{FF2B5EF4-FFF2-40B4-BE49-F238E27FC236}">
                <a16:creationId xmlns:a16="http://schemas.microsoft.com/office/drawing/2014/main" id="{C9B18B6F-DABA-200C-EADD-EA6C0999AC6B}"/>
              </a:ext>
            </a:extLst>
          </p:cNvPr>
          <p:cNvPicPr>
            <a:picLocks noChangeAspect="1"/>
          </p:cNvPicPr>
          <p:nvPr userDrawn="1"/>
        </p:nvPicPr>
        <p:blipFill>
          <a:blip r:embed="rId4"/>
          <a:stretch>
            <a:fillRect/>
          </a:stretch>
        </p:blipFill>
        <p:spPr>
          <a:xfrm>
            <a:off x="5598839" y="3020682"/>
            <a:ext cx="3070707" cy="2345068"/>
          </a:xfrm>
          <a:prstGeom prst="rect">
            <a:avLst/>
          </a:prstGeom>
        </p:spPr>
      </p:pic>
    </p:spTree>
    <p:extLst>
      <p:ext uri="{BB962C8B-B14F-4D97-AF65-F5344CB8AC3E}">
        <p14:creationId xmlns:p14="http://schemas.microsoft.com/office/powerpoint/2010/main" val="155649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Custom">
    <p:bg>
      <p:bgPr>
        <a:solidFill>
          <a:schemeClr val="bg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0861A707-8FAA-785C-AF5A-B10408CFADDE}"/>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79A2CF16-F856-9E39-B817-6EFFB84D24B1}"/>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337F9D4E-FB24-2390-3DF7-EA465F01C000}"/>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8814365-5E6E-0C9E-EDFB-C1319C13FCD9}"/>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AA8FCFCE-1BD2-D0D2-E859-B29857E19554}"/>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a:t>
            </a:r>
          </a:p>
        </p:txBody>
      </p:sp>
      <p:sp>
        <p:nvSpPr>
          <p:cNvPr id="11" name="Text Placeholder 29">
            <a:extLst>
              <a:ext uri="{FF2B5EF4-FFF2-40B4-BE49-F238E27FC236}">
                <a16:creationId xmlns:a16="http://schemas.microsoft.com/office/drawing/2014/main" id="{7245ABF2-28DD-3436-1D35-EF0040C190C7}"/>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66407DA8-97BF-C5B8-C9B7-283F8DD15074}"/>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70671432-83C9-2265-B602-7B98C37C1F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34922983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5" name="Content Placeholder 4">
            <a:extLst>
              <a:ext uri="{FF2B5EF4-FFF2-40B4-BE49-F238E27FC236}">
                <a16:creationId xmlns:a16="http://schemas.microsoft.com/office/drawing/2014/main" id="{CB6AC370-B467-0D84-6964-7D166E93FD4F}"/>
              </a:ext>
            </a:extLst>
          </p:cNvPr>
          <p:cNvSpPr>
            <a:spLocks noGrp="1"/>
          </p:cNvSpPr>
          <p:nvPr>
            <p:ph sz="quarter" idx="16"/>
          </p:nvPr>
        </p:nvSpPr>
        <p:spPr>
          <a:xfrm>
            <a:off x="381102" y="1781174"/>
            <a:ext cx="5342532"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82" y="1384314"/>
            <a:ext cx="5341789"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9C814D4E-3169-FA46-BC04-2C127E65BE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4765300"/>
      </p:ext>
    </p:extLst>
  </p:cSld>
  <p:clrMapOvr>
    <a:masterClrMapping/>
  </p:clrMapOvr>
  <p:hf sldNum="0" hdr="0" dt="0"/>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101"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883" y="1737114"/>
            <a:ext cx="1805457" cy="1804988"/>
          </a:xfrm>
          <a:prstGeom prst="ellipse">
            <a:avLst/>
          </a:prstGeom>
        </p:spPr>
        <p:txBody>
          <a:bodyPr anchor="ctr"/>
          <a:lstStyle>
            <a:lvl1pPr algn="ctr">
              <a:defRPr/>
            </a:lvl1pPr>
          </a:lstStyle>
          <a:p>
            <a:r>
              <a:rPr lang="en-US"/>
              <a:t>Click icon to add picture</a:t>
            </a:r>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731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7236"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40093" y="1737114"/>
            <a:ext cx="1805457" cy="1804988"/>
          </a:xfrm>
          <a:prstGeom prst="ellipse">
            <a:avLst/>
          </a:prstGeom>
        </p:spPr>
        <p:txBody>
          <a:bodyPr anchor="ctr"/>
          <a:lstStyle>
            <a:lvl1pPr algn="ctr">
              <a:defRPr/>
            </a:lvl1pPr>
          </a:lstStyle>
          <a:p>
            <a:r>
              <a:rPr lang="en-US"/>
              <a:t>Click icon to add picture</a:t>
            </a:r>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352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3370"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6302" y="1737114"/>
            <a:ext cx="1805457" cy="1804988"/>
          </a:xfrm>
          <a:prstGeom prst="ellipse">
            <a:avLst/>
          </a:prstGeom>
        </p:spPr>
        <p:txBody>
          <a:bodyPr anchor="ctr"/>
          <a:lstStyle>
            <a:lvl1pPr algn="ctr">
              <a:defRPr/>
            </a:lvl1pPr>
          </a:lstStyle>
          <a:p>
            <a:r>
              <a:rPr lang="en-US"/>
              <a:t>Click icon to add picture</a:t>
            </a:r>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9731"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9504"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2513" y="1737114"/>
            <a:ext cx="1805457" cy="1804988"/>
          </a:xfrm>
          <a:prstGeom prst="ellipse">
            <a:avLst/>
          </a:prstGeom>
        </p:spPr>
        <p:txBody>
          <a:bodyPr anchor="ctr"/>
          <a:lstStyle>
            <a:lvl1pPr algn="ctr">
              <a:defRPr/>
            </a:lvl1pPr>
          </a:lstStyle>
          <a:p>
            <a:r>
              <a:rPr lang="en-US"/>
              <a:t>Click icon to add picture</a:t>
            </a:r>
          </a:p>
        </p:txBody>
      </p:sp>
      <p:sp>
        <p:nvSpPr>
          <p:cNvPr id="3" name="Title 2">
            <a:extLst>
              <a:ext uri="{FF2B5EF4-FFF2-40B4-BE49-F238E27FC236}">
                <a16:creationId xmlns:a16="http://schemas.microsoft.com/office/drawing/2014/main" id="{222913E8-506A-FBC9-340B-F35A74F054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3056128"/>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r>
              <a:rPr lang="en-US"/>
              <a:t>Click icon to add table</a:t>
            </a:r>
          </a:p>
        </p:txBody>
      </p:sp>
      <p:sp>
        <p:nvSpPr>
          <p:cNvPr id="2" name="Title 1">
            <a:extLst>
              <a:ext uri="{FF2B5EF4-FFF2-40B4-BE49-F238E27FC236}">
                <a16:creationId xmlns:a16="http://schemas.microsoft.com/office/drawing/2014/main" id="{2E0484D1-98A9-907A-A3DE-83E76BFDD1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65548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381101"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381101" y="4077354"/>
            <a:ext cx="8790687" cy="743793"/>
          </a:xfrm>
        </p:spPr>
        <p:txBody>
          <a:bodyPr>
            <a:spAutoFit/>
          </a:bodyPr>
          <a:lstStyle>
            <a:lvl1pPr>
              <a:defRPr sz="900"/>
            </a:lvl1pPr>
            <a:lvl2pPr marL="114300" indent="-114300">
              <a:spcBef>
                <a:spcPts val="100"/>
              </a:spcBef>
              <a:buClr>
                <a:schemeClr val="accent1"/>
              </a:buClr>
              <a:tabLst/>
              <a:defRPr sz="900"/>
            </a:lvl2pPr>
            <a:lvl3pPr marL="230188" indent="-115888">
              <a:spcBef>
                <a:spcPts val="100"/>
              </a:spcBef>
              <a:buClr>
                <a:schemeClr val="accent1"/>
              </a:buClr>
              <a:tabLst/>
              <a:defRPr sz="900"/>
            </a:lvl3pPr>
            <a:lvl4pPr marL="346075" indent="-115888">
              <a:spcBef>
                <a:spcPts val="100"/>
              </a:spcBef>
              <a:buClr>
                <a:schemeClr val="accent1"/>
              </a:buClr>
              <a:tabLst/>
              <a:defRPr sz="900"/>
            </a:lvl4pPr>
            <a:lvl5pPr marL="460375" indent="-114300">
              <a:spcBef>
                <a:spcPts val="100"/>
              </a:spcBef>
              <a:buClr>
                <a:schemeClr val="accent1"/>
              </a:buClr>
              <a:tabLst/>
              <a:defRPr sz="90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262166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2621747"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4862231"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4862394"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10279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103039"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3DCA7A9E-0A15-1C0A-489F-4EB9436169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030456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3767F06-786F-3D4D-337E-4B3833A9482B}"/>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ext Placeholder 49">
            <a:extLst>
              <a:ext uri="{FF2B5EF4-FFF2-40B4-BE49-F238E27FC236}">
                <a16:creationId xmlns:a16="http://schemas.microsoft.com/office/drawing/2014/main" id="{C5971528-7519-8D27-8319-0BAC38167AD0}"/>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3" name="Title 1">
            <a:extLst>
              <a:ext uri="{FF2B5EF4-FFF2-40B4-BE49-F238E27FC236}">
                <a16:creationId xmlns:a16="http://schemas.microsoft.com/office/drawing/2014/main" id="{8029EDDE-5913-D770-3D7E-8AA9DD50B47A}"/>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4" name="Subtitle 2">
            <a:extLst>
              <a:ext uri="{FF2B5EF4-FFF2-40B4-BE49-F238E27FC236}">
                <a16:creationId xmlns:a16="http://schemas.microsoft.com/office/drawing/2014/main" id="{C3750264-570F-EC56-3569-348B6924106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1599BBD5-72F2-F62D-3703-8A7CB82D7EF9}"/>
              </a:ext>
            </a:extLst>
          </p:cNvPr>
          <p:cNvSpPr>
            <a:spLocks noGrp="1"/>
          </p:cNvSpPr>
          <p:nvPr>
            <p:ph type="body" sz="quarter" idx="10"/>
          </p:nvPr>
        </p:nvSpPr>
        <p:spPr>
          <a:xfrm>
            <a:off x="9111539" y="6221029"/>
            <a:ext cx="2700951"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CC217187-B9BF-BF40-2265-A7F664D74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18" name="Picture 17" descr="A blue and white robot&#10;&#10;Description automatically generated with medium confidence">
            <a:extLst>
              <a:ext uri="{FF2B5EF4-FFF2-40B4-BE49-F238E27FC236}">
                <a16:creationId xmlns:a16="http://schemas.microsoft.com/office/drawing/2014/main" id="{3F23B5A5-BB46-EB31-FB82-E7B823A219A0}"/>
              </a:ext>
            </a:extLst>
          </p:cNvPr>
          <p:cNvPicPr>
            <a:picLocks noChangeAspect="1"/>
          </p:cNvPicPr>
          <p:nvPr userDrawn="1"/>
        </p:nvPicPr>
        <p:blipFill>
          <a:blip r:embed="rId4"/>
          <a:stretch>
            <a:fillRect/>
          </a:stretch>
        </p:blipFill>
        <p:spPr>
          <a:xfrm>
            <a:off x="6211918" y="4466168"/>
            <a:ext cx="3302860" cy="2201333"/>
          </a:xfrm>
          <a:prstGeom prst="rect">
            <a:avLst/>
          </a:prstGeom>
        </p:spPr>
      </p:pic>
    </p:spTree>
    <p:extLst>
      <p:ext uri="{BB962C8B-B14F-4D97-AF65-F5344CB8AC3E}">
        <p14:creationId xmlns:p14="http://schemas.microsoft.com/office/powerpoint/2010/main" val="315311872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DAF349EE-15E0-4D63-402B-3D4B0E568C05}"/>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48E45662-DAF0-B5F7-2F10-FFA8038EF528}"/>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C571FA59-CA6F-590D-00FF-C401CE55EC67}"/>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5A064ED6-9387-324C-0004-695EF52C66D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B2C10D74-2933-36CD-BE03-671857424937}"/>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16" name="Picture 15">
            <a:extLst>
              <a:ext uri="{FF2B5EF4-FFF2-40B4-BE49-F238E27FC236}">
                <a16:creationId xmlns:a16="http://schemas.microsoft.com/office/drawing/2014/main" id="{C9B18B6F-DABA-200C-EADD-EA6C0999AC6B}"/>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598840" y="2962885"/>
            <a:ext cx="3437270" cy="2223536"/>
          </a:xfrm>
          <a:prstGeom prst="rect">
            <a:avLst/>
          </a:prstGeom>
        </p:spPr>
      </p:pic>
      <p:pic>
        <p:nvPicPr>
          <p:cNvPr id="2" name="Picture 1">
            <a:extLst>
              <a:ext uri="{FF2B5EF4-FFF2-40B4-BE49-F238E27FC236}">
                <a16:creationId xmlns:a16="http://schemas.microsoft.com/office/drawing/2014/main" id="{614BAFF4-23C4-5E56-7C81-448256A0E7D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31989" y="6084140"/>
            <a:ext cx="1564924" cy="557784"/>
          </a:xfrm>
          <a:prstGeom prst="rect">
            <a:avLst/>
          </a:prstGeom>
        </p:spPr>
      </p:pic>
    </p:spTree>
    <p:extLst>
      <p:ext uri="{BB962C8B-B14F-4D97-AF65-F5344CB8AC3E}">
        <p14:creationId xmlns:p14="http://schemas.microsoft.com/office/powerpoint/2010/main" val="322142808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C795E2C7-2480-AF84-5352-DC0544D19F29}"/>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DEDED"/>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2" name="Title 1">
            <a:extLst>
              <a:ext uri="{FF2B5EF4-FFF2-40B4-BE49-F238E27FC236}">
                <a16:creationId xmlns:a16="http://schemas.microsoft.com/office/drawing/2014/main" id="{4AE31830-24C9-FD14-C2B8-6C5E7CAA900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A5CC6D0C-2F94-7BEB-DC67-21D0FBBA86F1}"/>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0D596B23-50C7-51BE-557E-C3757D06CEB3}"/>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DEDED"/>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2" name="Text Placeholder 2">
            <a:extLst>
              <a:ext uri="{FF2B5EF4-FFF2-40B4-BE49-F238E27FC236}">
                <a16:creationId xmlns:a16="http://schemas.microsoft.com/office/drawing/2014/main" id="{0F81E19B-60BF-BCEF-FC48-D2529F23B21B}"/>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22" name="Picture 21">
            <a:extLst>
              <a:ext uri="{FF2B5EF4-FFF2-40B4-BE49-F238E27FC236}">
                <a16:creationId xmlns:a16="http://schemas.microsoft.com/office/drawing/2014/main" id="{9E12AC47-F85A-89C4-00A3-54815130D59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rot="21204150">
            <a:off x="6220995" y="2387600"/>
            <a:ext cx="2890868" cy="1870075"/>
          </a:xfrm>
          <a:prstGeom prst="rect">
            <a:avLst/>
          </a:prstGeom>
        </p:spPr>
      </p:pic>
      <p:pic>
        <p:nvPicPr>
          <p:cNvPr id="4" name="Picture 1">
            <a:extLst>
              <a:ext uri="{FF2B5EF4-FFF2-40B4-BE49-F238E27FC236}">
                <a16:creationId xmlns:a16="http://schemas.microsoft.com/office/drawing/2014/main" id="{3D07DB8C-2FEE-66FF-8FA9-8F065C944DA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31989" y="6084140"/>
            <a:ext cx="1564924" cy="557784"/>
          </a:xfrm>
          <a:prstGeom prst="rect">
            <a:avLst/>
          </a:prstGeom>
        </p:spPr>
      </p:pic>
    </p:spTree>
    <p:extLst>
      <p:ext uri="{BB962C8B-B14F-4D97-AF65-F5344CB8AC3E}">
        <p14:creationId xmlns:p14="http://schemas.microsoft.com/office/powerpoint/2010/main" val="36619311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12" name="Text Placeholder 49">
            <a:extLst>
              <a:ext uri="{FF2B5EF4-FFF2-40B4-BE49-F238E27FC236}">
                <a16:creationId xmlns:a16="http://schemas.microsoft.com/office/drawing/2014/main" id="{E409AA73-CDC0-765C-694A-2D6DFEB8FDB4}"/>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DEDED"/>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3" name="Freeform: Shape 12">
            <a:extLst>
              <a:ext uri="{FF2B5EF4-FFF2-40B4-BE49-F238E27FC236}">
                <a16:creationId xmlns:a16="http://schemas.microsoft.com/office/drawing/2014/main" id="{885C7D94-3E00-5250-D2FC-2DC0FB4C43E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DEDED"/>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14" name="Title 1">
            <a:extLst>
              <a:ext uri="{FF2B5EF4-FFF2-40B4-BE49-F238E27FC236}">
                <a16:creationId xmlns:a16="http://schemas.microsoft.com/office/drawing/2014/main" id="{7242CCC4-1787-F7E5-8E54-B36340B4A37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5" name="Subtitle 2">
            <a:extLst>
              <a:ext uri="{FF2B5EF4-FFF2-40B4-BE49-F238E27FC236}">
                <a16:creationId xmlns:a16="http://schemas.microsoft.com/office/drawing/2014/main" id="{32B9D6E8-245C-3C54-92E0-315B8D8172AF}"/>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00143333-DBBD-FD7F-B20A-BA3A743DECCF}"/>
              </a:ext>
            </a:extLst>
          </p:cNvPr>
          <p:cNvSpPr>
            <a:spLocks noGrp="1"/>
          </p:cNvSpPr>
          <p:nvPr>
            <p:ph type="body" sz="quarter" idx="10"/>
          </p:nvPr>
        </p:nvSpPr>
        <p:spPr>
          <a:xfrm>
            <a:off x="9111539" y="6221029"/>
            <a:ext cx="2700951"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20" name="Picture 19">
            <a:extLst>
              <a:ext uri="{FF2B5EF4-FFF2-40B4-BE49-F238E27FC236}">
                <a16:creationId xmlns:a16="http://schemas.microsoft.com/office/drawing/2014/main" id="{ADBEE0A5-6977-0DCC-B175-EACC6024AF94}"/>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6046775" y="3895421"/>
            <a:ext cx="3731664" cy="2413977"/>
          </a:xfrm>
          <a:prstGeom prst="rect">
            <a:avLst/>
          </a:prstGeom>
        </p:spPr>
      </p:pic>
      <p:pic>
        <p:nvPicPr>
          <p:cNvPr id="4" name="Picture 1">
            <a:extLst>
              <a:ext uri="{FF2B5EF4-FFF2-40B4-BE49-F238E27FC236}">
                <a16:creationId xmlns:a16="http://schemas.microsoft.com/office/drawing/2014/main" id="{463D8DDA-524F-1B0B-6CF0-327F40B4F67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31989" y="6084140"/>
            <a:ext cx="1564924" cy="557784"/>
          </a:xfrm>
          <a:prstGeom prst="rect">
            <a:avLst/>
          </a:prstGeom>
        </p:spPr>
      </p:pic>
    </p:spTree>
    <p:extLst>
      <p:ext uri="{BB962C8B-B14F-4D97-AF65-F5344CB8AC3E}">
        <p14:creationId xmlns:p14="http://schemas.microsoft.com/office/powerpoint/2010/main" val="29915956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3767F06-786F-3D4D-337E-4B3833A9482B}"/>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ext Placeholder 49">
            <a:extLst>
              <a:ext uri="{FF2B5EF4-FFF2-40B4-BE49-F238E27FC236}">
                <a16:creationId xmlns:a16="http://schemas.microsoft.com/office/drawing/2014/main" id="{C5971528-7519-8D27-8319-0BAC38167AD0}"/>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3" name="Title 1">
            <a:extLst>
              <a:ext uri="{FF2B5EF4-FFF2-40B4-BE49-F238E27FC236}">
                <a16:creationId xmlns:a16="http://schemas.microsoft.com/office/drawing/2014/main" id="{8029EDDE-5913-D770-3D7E-8AA9DD50B47A}"/>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4" name="Subtitle 2">
            <a:extLst>
              <a:ext uri="{FF2B5EF4-FFF2-40B4-BE49-F238E27FC236}">
                <a16:creationId xmlns:a16="http://schemas.microsoft.com/office/drawing/2014/main" id="{C3750264-570F-EC56-3569-348B6924106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1599BBD5-72F2-F62D-3703-8A7CB82D7EF9}"/>
              </a:ext>
            </a:extLst>
          </p:cNvPr>
          <p:cNvSpPr>
            <a:spLocks noGrp="1"/>
          </p:cNvSpPr>
          <p:nvPr>
            <p:ph type="body" sz="quarter" idx="10"/>
          </p:nvPr>
        </p:nvSpPr>
        <p:spPr>
          <a:xfrm>
            <a:off x="9111539" y="6221029"/>
            <a:ext cx="2700951"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18" name="Picture 17">
            <a:extLst>
              <a:ext uri="{FF2B5EF4-FFF2-40B4-BE49-F238E27FC236}">
                <a16:creationId xmlns:a16="http://schemas.microsoft.com/office/drawing/2014/main" id="{3F23B5A5-BB46-EB31-FB82-E7B823A219A0}"/>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6095556" y="3746090"/>
            <a:ext cx="3775858" cy="2442566"/>
          </a:xfrm>
          <a:prstGeom prst="rect">
            <a:avLst/>
          </a:prstGeom>
        </p:spPr>
      </p:pic>
      <p:pic>
        <p:nvPicPr>
          <p:cNvPr id="3" name="Picture 1">
            <a:extLst>
              <a:ext uri="{FF2B5EF4-FFF2-40B4-BE49-F238E27FC236}">
                <a16:creationId xmlns:a16="http://schemas.microsoft.com/office/drawing/2014/main" id="{1FD9ACFE-96E7-1E89-AEAD-4968E73E589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31989" y="6084141"/>
            <a:ext cx="1564924" cy="557783"/>
          </a:xfrm>
          <a:prstGeom prst="rect">
            <a:avLst/>
          </a:prstGeom>
        </p:spPr>
      </p:pic>
    </p:spTree>
    <p:extLst>
      <p:ext uri="{BB962C8B-B14F-4D97-AF65-F5344CB8AC3E}">
        <p14:creationId xmlns:p14="http://schemas.microsoft.com/office/powerpoint/2010/main" val="653430999"/>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rgbClr val="EDEDED"/>
        </a:solidFill>
        <a:effectLst/>
      </p:bgPr>
    </p:bg>
    <p:spTree>
      <p:nvGrpSpPr>
        <p:cNvPr id="1" name=""/>
        <p:cNvGrpSpPr/>
        <p:nvPr/>
      </p:nvGrpSpPr>
      <p:grpSpPr>
        <a:xfrm>
          <a:off x="0" y="0"/>
          <a:ext cx="0" cy="0"/>
          <a:chOff x="0" y="0"/>
          <a:chExt cx="0" cy="0"/>
        </a:xfrm>
      </p:grpSpPr>
      <p:sp>
        <p:nvSpPr>
          <p:cNvPr id="8" name="Text Placeholder 83">
            <a:extLst>
              <a:ext uri="{FF2B5EF4-FFF2-40B4-BE49-F238E27FC236}">
                <a16:creationId xmlns:a16="http://schemas.microsoft.com/office/drawing/2014/main" id="{82565F88-E481-C6A7-E9D5-51E8342A7C1A}"/>
              </a:ext>
            </a:extLst>
          </p:cNvPr>
          <p:cNvSpPr txBox="1">
            <a:spLocks/>
          </p:cNvSpPr>
          <p:nvPr userDrawn="1"/>
        </p:nvSpPr>
        <p:spPr>
          <a:xfrm rot="10800000" flipV="1">
            <a:off x="0" y="-1"/>
            <a:ext cx="8426098"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9" name="Title 1">
            <a:extLst>
              <a:ext uri="{FF2B5EF4-FFF2-40B4-BE49-F238E27FC236}">
                <a16:creationId xmlns:a16="http://schemas.microsoft.com/office/drawing/2014/main" id="{4219C089-E8CF-E559-B5B5-0F3B3352A7A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0" name="Subtitle 2">
            <a:extLst>
              <a:ext uri="{FF2B5EF4-FFF2-40B4-BE49-F238E27FC236}">
                <a16:creationId xmlns:a16="http://schemas.microsoft.com/office/drawing/2014/main" id="{56796E69-31DF-E029-0DD9-948593BDC87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49">
            <a:extLst>
              <a:ext uri="{FF2B5EF4-FFF2-40B4-BE49-F238E27FC236}">
                <a16:creationId xmlns:a16="http://schemas.microsoft.com/office/drawing/2014/main" id="{A32A8C6D-9FB3-A8D0-E088-22B53C568D12}"/>
              </a:ext>
            </a:extLst>
          </p:cNvPr>
          <p:cNvSpPr txBox="1">
            <a:spLocks/>
          </p:cNvSpPr>
          <p:nvPr userDrawn="1"/>
        </p:nvSpPr>
        <p:spPr>
          <a:xfrm>
            <a:off x="9161628" y="2105977"/>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 name="Text Placeholder 2">
            <a:extLst>
              <a:ext uri="{FF2B5EF4-FFF2-40B4-BE49-F238E27FC236}">
                <a16:creationId xmlns:a16="http://schemas.microsoft.com/office/drawing/2014/main" id="{05075AC1-7080-D3A7-8161-3864205433EF}"/>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Picture 1">
            <a:extLst>
              <a:ext uri="{FF2B5EF4-FFF2-40B4-BE49-F238E27FC236}">
                <a16:creationId xmlns:a16="http://schemas.microsoft.com/office/drawing/2014/main" id="{3776B4C9-2EDC-3D6E-C4BE-548A921A6A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31989" y="6084140"/>
            <a:ext cx="1564924" cy="557784"/>
          </a:xfrm>
          <a:prstGeom prst="rect">
            <a:avLst/>
          </a:prstGeom>
        </p:spPr>
      </p:pic>
    </p:spTree>
    <p:extLst>
      <p:ext uri="{BB962C8B-B14F-4D97-AF65-F5344CB8AC3E}">
        <p14:creationId xmlns:p14="http://schemas.microsoft.com/office/powerpoint/2010/main" val="235850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p:nvPr>
        </p:nvSpPr>
        <p:spPr>
          <a:xfrm>
            <a:off x="4790530" y="2000250"/>
            <a:ext cx="7022275" cy="2162799"/>
          </a:xfrm>
        </p:spPr>
        <p:txBody>
          <a:bodyPr anchor="b"/>
          <a:lstStyle>
            <a:lvl1pPr>
              <a:defRPr sz="3200"/>
            </a:lvl1pPr>
            <a:lvl2pPr marL="0" indent="0">
              <a:buNone/>
              <a:defRPr/>
            </a:lvl2pPr>
          </a:lstStyle>
          <a:p>
            <a:pPr lvl="0"/>
            <a:r>
              <a:rPr lang="en-US"/>
              <a:t>Click to edit Master text styles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6" name="Text Placeholder 21">
            <a:extLst>
              <a:ext uri="{FF2B5EF4-FFF2-40B4-BE49-F238E27FC236}">
                <a16:creationId xmlns:a16="http://schemas.microsoft.com/office/drawing/2014/main" id="{65CB8154-9C86-4F81-8743-8A30D05A9F8C}"/>
              </a:ext>
            </a:extLst>
          </p:cNvPr>
          <p:cNvSpPr>
            <a:spLocks noGrp="1"/>
          </p:cNvSpPr>
          <p:nvPr>
            <p:ph type="body" sz="quarter" idx="15" hasCustomPrompt="1"/>
          </p:nvPr>
        </p:nvSpPr>
        <p:spPr>
          <a:xfrm>
            <a:off x="4624004" y="3564458"/>
            <a:ext cx="166731" cy="598591"/>
          </a:xfrm>
        </p:spPr>
        <p:txBody>
          <a:bodyPr anchor="b"/>
          <a:lstStyle>
            <a:lvl1pPr>
              <a:defRPr sz="3200"/>
            </a:lvl1pPr>
            <a:lvl2pPr marL="0" indent="0">
              <a:buNone/>
              <a:defRPr/>
            </a:lvl2pPr>
          </a:lstStyle>
          <a:p>
            <a:pPr lvl="0"/>
            <a:r>
              <a:rPr lang="en-US"/>
              <a:t>“</a:t>
            </a:r>
          </a:p>
        </p:txBody>
      </p:sp>
    </p:spTree>
    <p:extLst>
      <p:ext uri="{BB962C8B-B14F-4D97-AF65-F5344CB8AC3E}">
        <p14:creationId xmlns:p14="http://schemas.microsoft.com/office/powerpoint/2010/main" val="19070253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rgbClr val="EDEDED"/>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2990D4BA-9442-A398-45BB-20CDB49664E8}"/>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Freeform: Shape 10">
            <a:extLst>
              <a:ext uri="{FF2B5EF4-FFF2-40B4-BE49-F238E27FC236}">
                <a16:creationId xmlns:a16="http://schemas.microsoft.com/office/drawing/2014/main" id="{96C71DE0-9FDE-8F74-464E-889C5C6B3101}"/>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itle 1">
            <a:extLst>
              <a:ext uri="{FF2B5EF4-FFF2-40B4-BE49-F238E27FC236}">
                <a16:creationId xmlns:a16="http://schemas.microsoft.com/office/drawing/2014/main" id="{7322A56F-B8B4-2517-B075-56C5134AB147}"/>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52AEF28E-58AF-7CF1-5DB2-38E1869E50B6}"/>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EB0659AC-36A3-5115-BB20-1540B01D1E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Picture 1">
            <a:extLst>
              <a:ext uri="{FF2B5EF4-FFF2-40B4-BE49-F238E27FC236}">
                <a16:creationId xmlns:a16="http://schemas.microsoft.com/office/drawing/2014/main" id="{E72CC134-86CB-F2A2-B813-AA8CF4A7716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31989" y="6084140"/>
            <a:ext cx="1564924" cy="557784"/>
          </a:xfrm>
          <a:prstGeom prst="rect">
            <a:avLst/>
          </a:prstGeom>
        </p:spPr>
      </p:pic>
    </p:spTree>
    <p:extLst>
      <p:ext uri="{BB962C8B-B14F-4D97-AF65-F5344CB8AC3E}">
        <p14:creationId xmlns:p14="http://schemas.microsoft.com/office/powerpoint/2010/main" val="17073550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F553573E-D271-036E-1A63-693C2015B88F}"/>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DEDED"/>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Title 1">
            <a:extLst>
              <a:ext uri="{FF2B5EF4-FFF2-40B4-BE49-F238E27FC236}">
                <a16:creationId xmlns:a16="http://schemas.microsoft.com/office/drawing/2014/main" id="{E606D22B-8EDE-DD68-97A9-8DF7ACB52C75}"/>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77A68C55-B8B8-0655-B427-79CB9926F05E}"/>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Freeform: Shape 1">
            <a:extLst>
              <a:ext uri="{FF2B5EF4-FFF2-40B4-BE49-F238E27FC236}">
                <a16:creationId xmlns:a16="http://schemas.microsoft.com/office/drawing/2014/main" id="{CF8D5089-7EDC-6E81-DD24-CFB2E3B23E54}"/>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DEDED"/>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92EA109C-D8E3-4290-A765-1F82509627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Picture 1">
            <a:extLst>
              <a:ext uri="{FF2B5EF4-FFF2-40B4-BE49-F238E27FC236}">
                <a16:creationId xmlns:a16="http://schemas.microsoft.com/office/drawing/2014/main" id="{508D4581-1DD9-D062-272D-F736CDB676B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31989" y="6084140"/>
            <a:ext cx="1564924" cy="557784"/>
          </a:xfrm>
          <a:prstGeom prst="rect">
            <a:avLst/>
          </a:prstGeom>
        </p:spPr>
      </p:pic>
    </p:spTree>
    <p:extLst>
      <p:ext uri="{BB962C8B-B14F-4D97-AF65-F5344CB8AC3E}">
        <p14:creationId xmlns:p14="http://schemas.microsoft.com/office/powerpoint/2010/main" val="29758554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5C48506-5B62-D34E-2132-466245E667F9}"/>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1" name="Text Placeholder 49">
            <a:extLst>
              <a:ext uri="{FF2B5EF4-FFF2-40B4-BE49-F238E27FC236}">
                <a16:creationId xmlns:a16="http://schemas.microsoft.com/office/drawing/2014/main" id="{7D4E8EC0-79BD-D9F1-19DC-99943FFD11BD}"/>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D821BAD0-49D0-C707-6EED-2545641FFBD9}"/>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19049BAA-F0AE-E76A-341E-A583E1C47875}"/>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A76FF9C8-9630-D255-5748-61FABDDC7E0F}"/>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Picture 1">
            <a:extLst>
              <a:ext uri="{FF2B5EF4-FFF2-40B4-BE49-F238E27FC236}">
                <a16:creationId xmlns:a16="http://schemas.microsoft.com/office/drawing/2014/main" id="{A081B23E-F6A1-988F-37F2-455D5CDF052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31989" y="6084141"/>
            <a:ext cx="1564924" cy="557783"/>
          </a:xfrm>
          <a:prstGeom prst="rect">
            <a:avLst/>
          </a:prstGeom>
        </p:spPr>
      </p:pic>
    </p:spTree>
    <p:extLst>
      <p:ext uri="{BB962C8B-B14F-4D97-AF65-F5344CB8AC3E}">
        <p14:creationId xmlns:p14="http://schemas.microsoft.com/office/powerpoint/2010/main" val="528128810"/>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2AD7E90F-C106-094C-12C9-959A43A0E987}"/>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01610A17-8141-2BB0-4E85-8B849636B66F}"/>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EA3B308D-8373-032E-720E-B14CE83B45EB}"/>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DBF0F7F-2D7C-12BB-57AC-91C3F49099A0}"/>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23D15997-541E-9917-FE14-A78B9A29DDDE}"/>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 Master text styles</a:t>
            </a:r>
          </a:p>
        </p:txBody>
      </p:sp>
      <p:sp>
        <p:nvSpPr>
          <p:cNvPr id="11" name="Text Placeholder 29">
            <a:extLst>
              <a:ext uri="{FF2B5EF4-FFF2-40B4-BE49-F238E27FC236}">
                <a16:creationId xmlns:a16="http://schemas.microsoft.com/office/drawing/2014/main" id="{B2353A72-B837-6DCD-E362-57EB1B0A53BC}"/>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8801BAC1-BBF9-7F79-76B2-9895C9970F88}"/>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Picture 1">
            <a:extLst>
              <a:ext uri="{FF2B5EF4-FFF2-40B4-BE49-F238E27FC236}">
                <a16:creationId xmlns:a16="http://schemas.microsoft.com/office/drawing/2014/main" id="{A66E6FD0-FA3A-ACEB-DE1F-1E17C59C02C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31989" y="6084141"/>
            <a:ext cx="1564924" cy="557783"/>
          </a:xfrm>
          <a:prstGeom prst="rect">
            <a:avLst/>
          </a:prstGeom>
        </p:spPr>
      </p:pic>
    </p:spTree>
    <p:extLst>
      <p:ext uri="{BB962C8B-B14F-4D97-AF65-F5344CB8AC3E}">
        <p14:creationId xmlns:p14="http://schemas.microsoft.com/office/powerpoint/2010/main" val="309850117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Custom">
    <p:bg>
      <p:bgPr>
        <a:solidFill>
          <a:schemeClr val="bg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0861A707-8FAA-785C-AF5A-B10408CFADDE}"/>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79A2CF16-F856-9E39-B817-6EFFB84D24B1}"/>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337F9D4E-FB24-2390-3DF7-EA465F01C000}"/>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8814365-5E6E-0C9E-EDFB-C1319C13FCD9}"/>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AA8FCFCE-1BD2-D0D2-E859-B29857E19554}"/>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 Master text styles</a:t>
            </a:r>
          </a:p>
        </p:txBody>
      </p:sp>
      <p:sp>
        <p:nvSpPr>
          <p:cNvPr id="11" name="Text Placeholder 29">
            <a:extLst>
              <a:ext uri="{FF2B5EF4-FFF2-40B4-BE49-F238E27FC236}">
                <a16:creationId xmlns:a16="http://schemas.microsoft.com/office/drawing/2014/main" id="{7245ABF2-28DD-3436-1D35-EF0040C190C7}"/>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66407DA8-97BF-C5B8-C9B7-283F8DD15074}"/>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Picture 1">
            <a:extLst>
              <a:ext uri="{FF2B5EF4-FFF2-40B4-BE49-F238E27FC236}">
                <a16:creationId xmlns:a16="http://schemas.microsoft.com/office/drawing/2014/main" id="{8C6B80AD-7666-0CCD-271A-8D631B8548B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431989" y="6084140"/>
            <a:ext cx="1564924" cy="557784"/>
          </a:xfrm>
          <a:prstGeom prst="rect">
            <a:avLst/>
          </a:prstGeom>
        </p:spPr>
      </p:pic>
    </p:spTree>
    <p:extLst>
      <p:ext uri="{BB962C8B-B14F-4D97-AF65-F5344CB8AC3E}">
        <p14:creationId xmlns:p14="http://schemas.microsoft.com/office/powerpoint/2010/main" val="15190556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p:nvPr>
        </p:nvSpPr>
        <p:spPr>
          <a:xfrm>
            <a:off x="4790530" y="2000250"/>
            <a:ext cx="7022275" cy="2162799"/>
          </a:xfrm>
        </p:spPr>
        <p:txBody>
          <a:bodyPr anchor="b"/>
          <a:lstStyle>
            <a:lvl1pPr>
              <a:defRPr sz="3200"/>
            </a:lvl1pPr>
            <a:lvl2pPr marL="0" indent="0">
              <a:buNone/>
              <a:defRPr/>
            </a:lvl2pPr>
          </a:lstStyle>
          <a:p>
            <a:pPr lvl="0"/>
            <a:r>
              <a:rPr lang="en-US"/>
              <a:t>Click to edit Master text styles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dirty="0"/>
          </a:p>
        </p:txBody>
      </p:sp>
      <p:sp>
        <p:nvSpPr>
          <p:cNvPr id="6" name="Text Placeholder 21">
            <a:extLst>
              <a:ext uri="{FF2B5EF4-FFF2-40B4-BE49-F238E27FC236}">
                <a16:creationId xmlns:a16="http://schemas.microsoft.com/office/drawing/2014/main" id="{65CB8154-9C86-4F81-8743-8A30D05A9F8C}"/>
              </a:ext>
            </a:extLst>
          </p:cNvPr>
          <p:cNvSpPr>
            <a:spLocks noGrp="1"/>
          </p:cNvSpPr>
          <p:nvPr>
            <p:ph type="body" sz="quarter" idx="15" hasCustomPrompt="1"/>
          </p:nvPr>
        </p:nvSpPr>
        <p:spPr>
          <a:xfrm>
            <a:off x="4624004" y="3564458"/>
            <a:ext cx="166731" cy="598591"/>
          </a:xfrm>
        </p:spPr>
        <p:txBody>
          <a:bodyPr anchor="b"/>
          <a:lstStyle>
            <a:lvl1pPr>
              <a:defRPr sz="3200"/>
            </a:lvl1pPr>
            <a:lvl2pPr marL="0" indent="0">
              <a:buNone/>
              <a:defRPr/>
            </a:lvl2pPr>
          </a:lstStyle>
          <a:p>
            <a:pPr lvl="0"/>
            <a:r>
              <a:rPr lang="en-US"/>
              <a:t>“</a:t>
            </a:r>
          </a:p>
        </p:txBody>
      </p:sp>
    </p:spTree>
    <p:extLst>
      <p:ext uri="{BB962C8B-B14F-4D97-AF65-F5344CB8AC3E}">
        <p14:creationId xmlns:p14="http://schemas.microsoft.com/office/powerpoint/2010/main" val="42181239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hasCustomPrompt="1"/>
          </p:nvPr>
        </p:nvSpPr>
        <p:spPr>
          <a:xfrm>
            <a:off x="4636708" y="2000250"/>
            <a:ext cx="7176098" cy="2162799"/>
          </a:xfrm>
        </p:spPr>
        <p:txBody>
          <a:bodyPr anchor="b"/>
          <a:lstStyle>
            <a:lvl1pPr marL="137160" indent="-137160">
              <a:defRPr sz="3200"/>
            </a:lvl1pPr>
            <a:lvl2pPr marL="0" indent="0">
              <a:buNone/>
              <a:defRPr/>
            </a:lvl2pPr>
          </a:lstStyle>
          <a:p>
            <a:pPr lvl="0"/>
            <a:r>
              <a:rPr lang="en-US"/>
              <a:t>“Click to edit Master text </a:t>
            </a:r>
            <a:r>
              <a:rPr lang="en-US" err="1"/>
              <a:t>loremstyle</a:t>
            </a:r>
            <a:r>
              <a:rPr lang="en-US"/>
              <a:t> Master text </a:t>
            </a:r>
            <a:r>
              <a:rPr lang="en-US" err="1"/>
              <a:t>loremstyles</a:t>
            </a:r>
            <a:r>
              <a:rPr lang="en-US"/>
              <a:t> 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Tree>
    <p:extLst>
      <p:ext uri="{BB962C8B-B14F-4D97-AF65-F5344CB8AC3E}">
        <p14:creationId xmlns:p14="http://schemas.microsoft.com/office/powerpoint/2010/main" val="203612894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0307" y="2565128"/>
            <a:ext cx="3632851"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566" y="2565128"/>
            <a:ext cx="3630866"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9638" y="2565128"/>
            <a:ext cx="3632853"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9002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100" y="2523099"/>
            <a:ext cx="2722089"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4697" y="2523100"/>
            <a:ext cx="2720600"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6805"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90401"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68117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100" y="1171575"/>
            <a:ext cx="3643287" cy="2407920"/>
          </a:xfrm>
        </p:spPr>
        <p:txBody>
          <a:bodyPr anchor="ctr"/>
          <a:lstStyle>
            <a:lvl1pPr algn="ctr">
              <a:defRPr/>
            </a:lvl1pPr>
          </a:lstStyle>
          <a:p>
            <a:r>
              <a:rPr lang="en-US"/>
              <a:t>Click icon to add picture</a:t>
            </a:r>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3564" y="1171575"/>
            <a:ext cx="3643287" cy="2407920"/>
          </a:xfrm>
        </p:spPr>
        <p:txBody>
          <a:bodyPr anchor="ctr"/>
          <a:lstStyle>
            <a:lvl1pPr algn="ctr">
              <a:defRPr/>
            </a:lvl1pPr>
          </a:lstStyle>
          <a:p>
            <a:r>
              <a:rPr lang="en-US"/>
              <a:t>Click icon to add picture</a:t>
            </a:r>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6027" y="1171575"/>
            <a:ext cx="3643287" cy="2407920"/>
          </a:xfrm>
        </p:spPr>
        <p:txBody>
          <a:bodyPr anchor="ctr"/>
          <a:lstStyle>
            <a:lvl1pPr algn="ctr">
              <a:defRPr/>
            </a:lvl1pPr>
          </a:lstStyle>
          <a:p>
            <a:r>
              <a:rPr lang="en-US"/>
              <a:t>Click icon to add picture</a:t>
            </a:r>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100" y="3803650"/>
            <a:ext cx="3643287" cy="2407920"/>
          </a:xfrm>
        </p:spPr>
        <p:txBody>
          <a:bodyPr anchor="ctr"/>
          <a:lstStyle>
            <a:lvl1pPr algn="ctr">
              <a:defRPr/>
            </a:lvl1pPr>
          </a:lstStyle>
          <a:p>
            <a:r>
              <a:rPr lang="en-US"/>
              <a:t>Click icon to add picture</a:t>
            </a:r>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3564" y="3803650"/>
            <a:ext cx="3643287" cy="2407920"/>
          </a:xfrm>
        </p:spPr>
        <p:txBody>
          <a:bodyPr anchor="ctr"/>
          <a:lstStyle>
            <a:lvl1pPr algn="ctr">
              <a:defRPr/>
            </a:lvl1pPr>
          </a:lstStyle>
          <a:p>
            <a:r>
              <a:rPr lang="en-US"/>
              <a:t>Click icon to add picture</a:t>
            </a:r>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6027" y="3803650"/>
            <a:ext cx="3643287" cy="2407920"/>
          </a:xfr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645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hasCustomPrompt="1"/>
          </p:nvPr>
        </p:nvSpPr>
        <p:spPr>
          <a:xfrm>
            <a:off x="4636708" y="2000250"/>
            <a:ext cx="7176098" cy="2162799"/>
          </a:xfrm>
        </p:spPr>
        <p:txBody>
          <a:bodyPr anchor="b"/>
          <a:lstStyle>
            <a:lvl1pPr marL="137160" indent="-137160">
              <a:defRPr sz="3200"/>
            </a:lvl1pPr>
            <a:lvl2pPr marL="0" indent="0">
              <a:buNone/>
              <a:defRPr/>
            </a:lvl2pPr>
          </a:lstStyle>
          <a:p>
            <a:pPr lvl="0"/>
            <a:r>
              <a:rPr lang="en-US"/>
              <a:t>“Click to edit Master text </a:t>
            </a:r>
            <a:r>
              <a:rPr lang="en-US" err="1"/>
              <a:t>loremstyle</a:t>
            </a:r>
            <a:r>
              <a:rPr lang="en-US"/>
              <a:t> Master text </a:t>
            </a:r>
            <a:r>
              <a:rPr lang="en-US" err="1"/>
              <a:t>loremstyles</a:t>
            </a:r>
            <a:r>
              <a:rPr lang="en-US"/>
              <a:t> 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Tree>
    <p:extLst>
      <p:ext uri="{BB962C8B-B14F-4D97-AF65-F5344CB8AC3E}">
        <p14:creationId xmlns:p14="http://schemas.microsoft.com/office/powerpoint/2010/main" val="5063425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r>
              <a:rPr lang="en-US"/>
              <a:t>Click icon to add table</a:t>
            </a: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736550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10237279"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10237279"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10237279"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10237279"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674047"/>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8 top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4166685"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4166685"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4166685"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4166685"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19B46E7-C3DC-F99A-2DC4-CBDBAB10270F}"/>
              </a:ext>
            </a:extLst>
          </p:cNvPr>
          <p:cNvCxnSpPr>
            <a:cxnSpLocks/>
          </p:cNvCxnSpPr>
          <p:nvPr userDrawn="1"/>
        </p:nvCxnSpPr>
        <p:spPr>
          <a:xfrm>
            <a:off x="6451693"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70D2BB-912B-993E-AB13-F9254873DC07}"/>
              </a:ext>
            </a:extLst>
          </p:cNvPr>
          <p:cNvCxnSpPr>
            <a:cxnSpLocks/>
          </p:cNvCxnSpPr>
          <p:nvPr userDrawn="1"/>
        </p:nvCxnSpPr>
        <p:spPr>
          <a:xfrm>
            <a:off x="6451693"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A2474F5-D166-8D03-E024-D481EF45D854}"/>
              </a:ext>
            </a:extLst>
          </p:cNvPr>
          <p:cNvCxnSpPr>
            <a:cxnSpLocks/>
          </p:cNvCxnSpPr>
          <p:nvPr userDrawn="1"/>
        </p:nvCxnSpPr>
        <p:spPr>
          <a:xfrm>
            <a:off x="6451693"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10">
            <a:extLst>
              <a:ext uri="{FF2B5EF4-FFF2-40B4-BE49-F238E27FC236}">
                <a16:creationId xmlns:a16="http://schemas.microsoft.com/office/drawing/2014/main" id="{D3357B74-1A88-6107-B4C5-9E91F21B19DA}"/>
              </a:ext>
            </a:extLst>
          </p:cNvPr>
          <p:cNvSpPr>
            <a:spLocks noGrp="1"/>
          </p:cNvSpPr>
          <p:nvPr>
            <p:ph type="body" sz="quarter" idx="18" hasCustomPrompt="1"/>
          </p:nvPr>
        </p:nvSpPr>
        <p:spPr>
          <a:xfrm>
            <a:off x="7645804" y="1814612"/>
            <a:ext cx="4166685"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25" name="Text Placeholder 10">
            <a:extLst>
              <a:ext uri="{FF2B5EF4-FFF2-40B4-BE49-F238E27FC236}">
                <a16:creationId xmlns:a16="http://schemas.microsoft.com/office/drawing/2014/main" id="{9EF541D6-63C4-2D3F-B51B-AF4EEE095324}"/>
              </a:ext>
            </a:extLst>
          </p:cNvPr>
          <p:cNvSpPr>
            <a:spLocks noGrp="1"/>
          </p:cNvSpPr>
          <p:nvPr>
            <p:ph type="body" sz="quarter" idx="19" hasCustomPrompt="1"/>
          </p:nvPr>
        </p:nvSpPr>
        <p:spPr>
          <a:xfrm>
            <a:off x="7645804" y="3088845"/>
            <a:ext cx="4166685"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26" name="Text Placeholder 10">
            <a:extLst>
              <a:ext uri="{FF2B5EF4-FFF2-40B4-BE49-F238E27FC236}">
                <a16:creationId xmlns:a16="http://schemas.microsoft.com/office/drawing/2014/main" id="{C835CA98-1CB0-6524-967E-40C1B496A7CB}"/>
              </a:ext>
            </a:extLst>
          </p:cNvPr>
          <p:cNvSpPr>
            <a:spLocks noGrp="1"/>
          </p:cNvSpPr>
          <p:nvPr>
            <p:ph type="body" sz="quarter" idx="20" hasCustomPrompt="1"/>
          </p:nvPr>
        </p:nvSpPr>
        <p:spPr>
          <a:xfrm>
            <a:off x="7645804" y="4363078"/>
            <a:ext cx="4166685"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27" name="Text Placeholder 10">
            <a:extLst>
              <a:ext uri="{FF2B5EF4-FFF2-40B4-BE49-F238E27FC236}">
                <a16:creationId xmlns:a16="http://schemas.microsoft.com/office/drawing/2014/main" id="{33D88035-1F51-5D78-78FD-B40F6A5F5BB1}"/>
              </a:ext>
            </a:extLst>
          </p:cNvPr>
          <p:cNvSpPr>
            <a:spLocks noGrp="1"/>
          </p:cNvSpPr>
          <p:nvPr>
            <p:ph type="body" sz="quarter" idx="21" hasCustomPrompt="1"/>
          </p:nvPr>
        </p:nvSpPr>
        <p:spPr>
          <a:xfrm>
            <a:off x="7645804" y="5637312"/>
            <a:ext cx="4166685" cy="307777"/>
          </a:xfrm>
        </p:spPr>
        <p:txBody>
          <a:bodyPr anchor="ctr">
            <a:spAutoFit/>
          </a:bodyPr>
          <a:lstStyle>
            <a:lvl1pPr>
              <a:defRPr sz="2000"/>
            </a:lvl1pPr>
          </a:lstStyle>
          <a:p>
            <a:r>
              <a:rPr lang="en-US" dirty="0"/>
              <a:t>Lorum </a:t>
            </a:r>
            <a:r>
              <a:rPr lang="en-US" dirty="0" err="1"/>
              <a:t>quis</a:t>
            </a:r>
            <a:r>
              <a:rPr lang="en-US" dirty="0"/>
              <a:t> </a:t>
            </a:r>
            <a:r>
              <a:rPr lang="en-US" dirty="0" err="1"/>
              <a:t>rempore</a:t>
            </a:r>
            <a:r>
              <a:rPr lang="en-US" dirty="0"/>
              <a:t> </a:t>
            </a:r>
            <a:r>
              <a:rPr lang="en-US" dirty="0" err="1"/>
              <a:t>aute</a:t>
            </a:r>
            <a:r>
              <a:rPr lang="en-US" dirty="0"/>
              <a:t> </a:t>
            </a:r>
            <a:r>
              <a:rPr lang="en-US" dirty="0" err="1"/>
              <a:t>nonsed</a:t>
            </a:r>
            <a:endParaRPr lang="en-US" dirty="0"/>
          </a:p>
        </p:txBody>
      </p:sp>
      <p:sp>
        <p:nvSpPr>
          <p:cNvPr id="28" name="Text Placeholder 5">
            <a:extLst>
              <a:ext uri="{FF2B5EF4-FFF2-40B4-BE49-F238E27FC236}">
                <a16:creationId xmlns:a16="http://schemas.microsoft.com/office/drawing/2014/main" id="{B905CBDF-315E-ACA6-920F-C1D030DA211F}"/>
              </a:ext>
            </a:extLst>
          </p:cNvPr>
          <p:cNvSpPr>
            <a:spLocks noGrp="1"/>
          </p:cNvSpPr>
          <p:nvPr>
            <p:ph type="body" sz="quarter" idx="22" hasCustomPrompt="1"/>
          </p:nvPr>
        </p:nvSpPr>
        <p:spPr>
          <a:xfrm>
            <a:off x="6451693"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05</a:t>
            </a:r>
          </a:p>
        </p:txBody>
      </p:sp>
      <p:sp>
        <p:nvSpPr>
          <p:cNvPr id="29" name="Text Placeholder 5">
            <a:extLst>
              <a:ext uri="{FF2B5EF4-FFF2-40B4-BE49-F238E27FC236}">
                <a16:creationId xmlns:a16="http://schemas.microsoft.com/office/drawing/2014/main" id="{C472DCAD-35ED-3366-3AA5-D629ECD44EC4}"/>
              </a:ext>
            </a:extLst>
          </p:cNvPr>
          <p:cNvSpPr>
            <a:spLocks noGrp="1"/>
          </p:cNvSpPr>
          <p:nvPr>
            <p:ph type="body" sz="quarter" idx="23" hasCustomPrompt="1"/>
          </p:nvPr>
        </p:nvSpPr>
        <p:spPr>
          <a:xfrm>
            <a:off x="6451693"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06</a:t>
            </a:r>
          </a:p>
        </p:txBody>
      </p:sp>
      <p:sp>
        <p:nvSpPr>
          <p:cNvPr id="30" name="Text Placeholder 5">
            <a:extLst>
              <a:ext uri="{FF2B5EF4-FFF2-40B4-BE49-F238E27FC236}">
                <a16:creationId xmlns:a16="http://schemas.microsoft.com/office/drawing/2014/main" id="{3E69B4E3-D925-2FF5-D9CE-D19D21314042}"/>
              </a:ext>
            </a:extLst>
          </p:cNvPr>
          <p:cNvSpPr>
            <a:spLocks noGrp="1"/>
          </p:cNvSpPr>
          <p:nvPr>
            <p:ph type="body" sz="quarter" idx="24" hasCustomPrompt="1"/>
          </p:nvPr>
        </p:nvSpPr>
        <p:spPr>
          <a:xfrm>
            <a:off x="6451693"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07</a:t>
            </a:r>
          </a:p>
        </p:txBody>
      </p:sp>
      <p:sp>
        <p:nvSpPr>
          <p:cNvPr id="31" name="Text Placeholder 5">
            <a:extLst>
              <a:ext uri="{FF2B5EF4-FFF2-40B4-BE49-F238E27FC236}">
                <a16:creationId xmlns:a16="http://schemas.microsoft.com/office/drawing/2014/main" id="{0C612C77-9C64-863B-FC3E-404320C8402B}"/>
              </a:ext>
            </a:extLst>
          </p:cNvPr>
          <p:cNvSpPr>
            <a:spLocks noGrp="1"/>
          </p:cNvSpPr>
          <p:nvPr>
            <p:ph type="body" sz="quarter" idx="25" hasCustomPrompt="1"/>
          </p:nvPr>
        </p:nvSpPr>
        <p:spPr>
          <a:xfrm>
            <a:off x="6451693"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dirty="0"/>
              <a:t>08</a:t>
            </a:r>
          </a:p>
        </p:txBody>
      </p:sp>
      <p:cxnSp>
        <p:nvCxnSpPr>
          <p:cNvPr id="32" name="Straight Connector 31">
            <a:extLst>
              <a:ext uri="{FF2B5EF4-FFF2-40B4-BE49-F238E27FC236}">
                <a16:creationId xmlns:a16="http://schemas.microsoft.com/office/drawing/2014/main" id="{E40935EE-315F-CC72-C3F8-F69C5FE6D037}"/>
              </a:ext>
            </a:extLst>
          </p:cNvPr>
          <p:cNvCxnSpPr>
            <a:cxnSpLocks/>
          </p:cNvCxnSpPr>
          <p:nvPr userDrawn="1"/>
        </p:nvCxnSpPr>
        <p:spPr>
          <a:xfrm flipV="1">
            <a:off x="6096795" y="1549400"/>
            <a:ext cx="0" cy="466090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125284"/>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15" name="Table Placeholder 14">
            <a:extLst>
              <a:ext uri="{FF2B5EF4-FFF2-40B4-BE49-F238E27FC236}">
                <a16:creationId xmlns:a16="http://schemas.microsoft.com/office/drawing/2014/main" id="{A8EB8489-5004-D11B-4ADC-FB8EC28B2ACC}"/>
              </a:ext>
            </a:extLst>
          </p:cNvPr>
          <p:cNvSpPr>
            <a:spLocks noGrp="1"/>
          </p:cNvSpPr>
          <p:nvPr>
            <p:ph type="tbl" sz="quarter" idx="10"/>
          </p:nvPr>
        </p:nvSpPr>
        <p:spPr>
          <a:xfrm>
            <a:off x="381100" y="1322388"/>
            <a:ext cx="11431390" cy="4887912"/>
          </a:xfrm>
        </p:spPr>
        <p:txBody>
          <a:bodyPr/>
          <a:lstStyle/>
          <a:p>
            <a:r>
              <a:rPr lang="en-US"/>
              <a:t>Click icon to add table</a:t>
            </a:r>
          </a:p>
        </p:txBody>
      </p:sp>
    </p:spTree>
    <p:extLst>
      <p:ext uri="{BB962C8B-B14F-4D97-AF65-F5344CB8AC3E}">
        <p14:creationId xmlns:p14="http://schemas.microsoft.com/office/powerpoint/2010/main" val="749867342"/>
      </p:ext>
    </p:extLst>
  </p:cSld>
  <p:clrMapOvr>
    <a:masterClrMapping/>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A123-6AA8-395D-1054-49EADE7957B2}"/>
              </a:ext>
            </a:extLst>
          </p:cNvPr>
          <p:cNvSpPr>
            <a:spLocks noGrp="1"/>
          </p:cNvSpPr>
          <p:nvPr>
            <p:ph type="title"/>
          </p:nvPr>
        </p:nvSpPr>
        <p:spPr>
          <a:xfrm>
            <a:off x="381101" y="357722"/>
            <a:ext cx="6610663" cy="690029"/>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86396C03-C11F-4C2A-6BC1-77008E8367CE}"/>
              </a:ext>
            </a:extLst>
          </p:cNvPr>
          <p:cNvSpPr>
            <a:spLocks noGrp="1"/>
          </p:cNvSpPr>
          <p:nvPr>
            <p:ph sz="quarter" idx="10"/>
          </p:nvPr>
        </p:nvSpPr>
        <p:spPr>
          <a:xfrm>
            <a:off x="381100" y="1322389"/>
            <a:ext cx="11432977"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7149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38" name="Left Bracket 137">
            <a:extLst>
              <a:ext uri="{FF2B5EF4-FFF2-40B4-BE49-F238E27FC236}">
                <a16:creationId xmlns:a16="http://schemas.microsoft.com/office/drawing/2014/main" id="{1D3F1DDB-8813-46C4-9961-B51CB768D937}"/>
              </a:ext>
            </a:extLst>
          </p:cNvPr>
          <p:cNvSpPr/>
          <p:nvPr userDrawn="1"/>
        </p:nvSpPr>
        <p:spPr>
          <a:xfrm flipH="1">
            <a:off x="-6" y="1276794"/>
            <a:ext cx="3713000"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9" name="TextBox 138">
            <a:extLst>
              <a:ext uri="{FF2B5EF4-FFF2-40B4-BE49-F238E27FC236}">
                <a16:creationId xmlns:a16="http://schemas.microsoft.com/office/drawing/2014/main" id="{47CD39AA-2835-6FAF-D6EA-5C8DE1D7D2F4}"/>
              </a:ext>
            </a:extLst>
          </p:cNvPr>
          <p:cNvSpPr txBox="1"/>
          <p:nvPr userDrawn="1"/>
        </p:nvSpPr>
        <p:spPr>
          <a:xfrm>
            <a:off x="2068933"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0" name="TextBox 139">
            <a:extLst>
              <a:ext uri="{FF2B5EF4-FFF2-40B4-BE49-F238E27FC236}">
                <a16:creationId xmlns:a16="http://schemas.microsoft.com/office/drawing/2014/main" id="{30B8D328-77C0-A0F1-CF9A-CB8B7D91B557}"/>
              </a:ext>
            </a:extLst>
          </p:cNvPr>
          <p:cNvSpPr txBox="1"/>
          <p:nvPr userDrawn="1"/>
        </p:nvSpPr>
        <p:spPr>
          <a:xfrm>
            <a:off x="696868"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1" name="TextBox 140">
            <a:extLst>
              <a:ext uri="{FF2B5EF4-FFF2-40B4-BE49-F238E27FC236}">
                <a16:creationId xmlns:a16="http://schemas.microsoft.com/office/drawing/2014/main" id="{A9245B77-9DDE-8770-ACE3-7EC07F16F55C}"/>
              </a:ext>
            </a:extLst>
          </p:cNvPr>
          <p:cNvSpPr txBox="1"/>
          <p:nvPr userDrawn="1"/>
        </p:nvSpPr>
        <p:spPr>
          <a:xfrm>
            <a:off x="822658"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2" name="TextBox 141">
            <a:extLst>
              <a:ext uri="{FF2B5EF4-FFF2-40B4-BE49-F238E27FC236}">
                <a16:creationId xmlns:a16="http://schemas.microsoft.com/office/drawing/2014/main" id="{A074F695-9C50-96D0-20FB-B24ED1628B9B}"/>
              </a:ext>
            </a:extLst>
          </p:cNvPr>
          <p:cNvSpPr txBox="1"/>
          <p:nvPr userDrawn="1"/>
        </p:nvSpPr>
        <p:spPr>
          <a:xfrm>
            <a:off x="2478824"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3" name="TextBox 142">
            <a:extLst>
              <a:ext uri="{FF2B5EF4-FFF2-40B4-BE49-F238E27FC236}">
                <a16:creationId xmlns:a16="http://schemas.microsoft.com/office/drawing/2014/main" id="{F383751B-EABB-FCEA-6145-420C8CEF5CEC}"/>
              </a:ext>
            </a:extLst>
          </p:cNvPr>
          <p:cNvSpPr txBox="1"/>
          <p:nvPr userDrawn="1"/>
        </p:nvSpPr>
        <p:spPr>
          <a:xfrm>
            <a:off x="381100" y="3405089"/>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4" name="TextBox 143">
            <a:extLst>
              <a:ext uri="{FF2B5EF4-FFF2-40B4-BE49-F238E27FC236}">
                <a16:creationId xmlns:a16="http://schemas.microsoft.com/office/drawing/2014/main" id="{8E5F58D9-DD0E-0787-B47E-52DC21686AB0}"/>
              </a:ext>
            </a:extLst>
          </p:cNvPr>
          <p:cNvSpPr txBox="1"/>
          <p:nvPr userDrawn="1"/>
        </p:nvSpPr>
        <p:spPr>
          <a:xfrm>
            <a:off x="381100" y="4229305"/>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45" name="TextBox 144">
            <a:extLst>
              <a:ext uri="{FF2B5EF4-FFF2-40B4-BE49-F238E27FC236}">
                <a16:creationId xmlns:a16="http://schemas.microsoft.com/office/drawing/2014/main" id="{EB5E095C-8508-68B1-853A-588E478F58B3}"/>
              </a:ext>
            </a:extLst>
          </p:cNvPr>
          <p:cNvSpPr txBox="1"/>
          <p:nvPr userDrawn="1"/>
        </p:nvSpPr>
        <p:spPr>
          <a:xfrm>
            <a:off x="381100" y="5053521"/>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46" name="TextBox 145">
            <a:extLst>
              <a:ext uri="{FF2B5EF4-FFF2-40B4-BE49-F238E27FC236}">
                <a16:creationId xmlns:a16="http://schemas.microsoft.com/office/drawing/2014/main" id="{8C804E49-03A6-D38D-87E1-D837A637FF3D}"/>
              </a:ext>
            </a:extLst>
          </p:cNvPr>
          <p:cNvSpPr txBox="1"/>
          <p:nvPr userDrawn="1"/>
        </p:nvSpPr>
        <p:spPr>
          <a:xfrm>
            <a:off x="381100" y="5877738"/>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147" name="TextBox 146">
            <a:extLst>
              <a:ext uri="{FF2B5EF4-FFF2-40B4-BE49-F238E27FC236}">
                <a16:creationId xmlns:a16="http://schemas.microsoft.com/office/drawing/2014/main" id="{FC75329D-89E6-43A2-BA4E-EA17DF19A7E8}"/>
              </a:ext>
            </a:extLst>
          </p:cNvPr>
          <p:cNvSpPr txBox="1"/>
          <p:nvPr userDrawn="1"/>
        </p:nvSpPr>
        <p:spPr>
          <a:xfrm>
            <a:off x="1095871" y="3405089"/>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148" name="TextBox 147">
            <a:extLst>
              <a:ext uri="{FF2B5EF4-FFF2-40B4-BE49-F238E27FC236}">
                <a16:creationId xmlns:a16="http://schemas.microsoft.com/office/drawing/2014/main" id="{FEE5D221-28BF-9B40-6F93-E882AE256B37}"/>
              </a:ext>
            </a:extLst>
          </p:cNvPr>
          <p:cNvSpPr txBox="1"/>
          <p:nvPr userDrawn="1"/>
        </p:nvSpPr>
        <p:spPr>
          <a:xfrm>
            <a:off x="1095871" y="4229305"/>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149" name="TextBox 148">
            <a:extLst>
              <a:ext uri="{FF2B5EF4-FFF2-40B4-BE49-F238E27FC236}">
                <a16:creationId xmlns:a16="http://schemas.microsoft.com/office/drawing/2014/main" id="{A5CC8AF7-D84F-D89F-1F3E-AD49A78239F4}"/>
              </a:ext>
            </a:extLst>
          </p:cNvPr>
          <p:cNvSpPr txBox="1"/>
          <p:nvPr userDrawn="1"/>
        </p:nvSpPr>
        <p:spPr>
          <a:xfrm>
            <a:off x="1095871"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150" name="TextBox 149">
            <a:extLst>
              <a:ext uri="{FF2B5EF4-FFF2-40B4-BE49-F238E27FC236}">
                <a16:creationId xmlns:a16="http://schemas.microsoft.com/office/drawing/2014/main" id="{431AEF90-A264-E0F7-A191-3FF4FAA7F787}"/>
              </a:ext>
            </a:extLst>
          </p:cNvPr>
          <p:cNvSpPr txBox="1"/>
          <p:nvPr userDrawn="1"/>
        </p:nvSpPr>
        <p:spPr>
          <a:xfrm>
            <a:off x="1095871"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151" name="TextBox 150">
            <a:extLst>
              <a:ext uri="{FF2B5EF4-FFF2-40B4-BE49-F238E27FC236}">
                <a16:creationId xmlns:a16="http://schemas.microsoft.com/office/drawing/2014/main" id="{8312F7C1-B38C-BCA0-6514-0B9264B757B2}"/>
              </a:ext>
            </a:extLst>
          </p:cNvPr>
          <p:cNvSpPr txBox="1"/>
          <p:nvPr userDrawn="1"/>
        </p:nvSpPr>
        <p:spPr>
          <a:xfrm>
            <a:off x="1810642" y="3405089"/>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152" name="TextBox 151">
            <a:extLst>
              <a:ext uri="{FF2B5EF4-FFF2-40B4-BE49-F238E27FC236}">
                <a16:creationId xmlns:a16="http://schemas.microsoft.com/office/drawing/2014/main" id="{3737EE03-F30E-F95E-C889-53F42A46B338}"/>
              </a:ext>
            </a:extLst>
          </p:cNvPr>
          <p:cNvSpPr txBox="1"/>
          <p:nvPr userDrawn="1"/>
        </p:nvSpPr>
        <p:spPr>
          <a:xfrm>
            <a:off x="1810642" y="4229305"/>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153" name="TextBox 152">
            <a:extLst>
              <a:ext uri="{FF2B5EF4-FFF2-40B4-BE49-F238E27FC236}">
                <a16:creationId xmlns:a16="http://schemas.microsoft.com/office/drawing/2014/main" id="{77591632-466F-6DCC-3884-B389C0B40EC1}"/>
              </a:ext>
            </a:extLst>
          </p:cNvPr>
          <p:cNvSpPr txBox="1"/>
          <p:nvPr userDrawn="1"/>
        </p:nvSpPr>
        <p:spPr>
          <a:xfrm>
            <a:off x="1810642"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154" name="TextBox 153">
            <a:extLst>
              <a:ext uri="{FF2B5EF4-FFF2-40B4-BE49-F238E27FC236}">
                <a16:creationId xmlns:a16="http://schemas.microsoft.com/office/drawing/2014/main" id="{1AB9C655-B2A1-D5C8-3966-666701A09799}"/>
              </a:ext>
            </a:extLst>
          </p:cNvPr>
          <p:cNvSpPr txBox="1"/>
          <p:nvPr userDrawn="1"/>
        </p:nvSpPr>
        <p:spPr>
          <a:xfrm>
            <a:off x="1810642"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155" name="TextBox 154">
            <a:extLst>
              <a:ext uri="{FF2B5EF4-FFF2-40B4-BE49-F238E27FC236}">
                <a16:creationId xmlns:a16="http://schemas.microsoft.com/office/drawing/2014/main" id="{EC83FD2D-2E1E-D092-2491-012CD11DF8A4}"/>
              </a:ext>
            </a:extLst>
          </p:cNvPr>
          <p:cNvSpPr txBox="1"/>
          <p:nvPr userDrawn="1"/>
        </p:nvSpPr>
        <p:spPr>
          <a:xfrm>
            <a:off x="2525414" y="3405089"/>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156" name="TextBox 155">
            <a:extLst>
              <a:ext uri="{FF2B5EF4-FFF2-40B4-BE49-F238E27FC236}">
                <a16:creationId xmlns:a16="http://schemas.microsoft.com/office/drawing/2014/main" id="{29CF5DBB-6688-FA59-4167-21A2908B33C4}"/>
              </a:ext>
            </a:extLst>
          </p:cNvPr>
          <p:cNvSpPr txBox="1"/>
          <p:nvPr userDrawn="1"/>
        </p:nvSpPr>
        <p:spPr>
          <a:xfrm>
            <a:off x="2525414" y="4229305"/>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157" name="TextBox 156">
            <a:extLst>
              <a:ext uri="{FF2B5EF4-FFF2-40B4-BE49-F238E27FC236}">
                <a16:creationId xmlns:a16="http://schemas.microsoft.com/office/drawing/2014/main" id="{B24FF50C-FD70-AEF0-77C7-ABBFADE5A7CC}"/>
              </a:ext>
            </a:extLst>
          </p:cNvPr>
          <p:cNvSpPr txBox="1"/>
          <p:nvPr userDrawn="1"/>
        </p:nvSpPr>
        <p:spPr>
          <a:xfrm>
            <a:off x="2525414"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158" name="TextBox 157">
            <a:extLst>
              <a:ext uri="{FF2B5EF4-FFF2-40B4-BE49-F238E27FC236}">
                <a16:creationId xmlns:a16="http://schemas.microsoft.com/office/drawing/2014/main" id="{2741B9A1-4B4D-A2CA-D0DE-60F8AE441C14}"/>
              </a:ext>
            </a:extLst>
          </p:cNvPr>
          <p:cNvSpPr txBox="1"/>
          <p:nvPr userDrawn="1"/>
        </p:nvSpPr>
        <p:spPr>
          <a:xfrm>
            <a:off x="2525414"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159" name="TextBox 158">
            <a:extLst>
              <a:ext uri="{FF2B5EF4-FFF2-40B4-BE49-F238E27FC236}">
                <a16:creationId xmlns:a16="http://schemas.microsoft.com/office/drawing/2014/main" id="{0162E8D7-C87B-0CE1-4EEA-C2FD08848313}"/>
              </a:ext>
            </a:extLst>
          </p:cNvPr>
          <p:cNvSpPr txBox="1"/>
          <p:nvPr userDrawn="1"/>
        </p:nvSpPr>
        <p:spPr>
          <a:xfrm>
            <a:off x="3240185"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160" name="TextBox 159">
            <a:extLst>
              <a:ext uri="{FF2B5EF4-FFF2-40B4-BE49-F238E27FC236}">
                <a16:creationId xmlns:a16="http://schemas.microsoft.com/office/drawing/2014/main" id="{42447CDD-9311-02F5-5ACC-D6E76331FD5A}"/>
              </a:ext>
            </a:extLst>
          </p:cNvPr>
          <p:cNvSpPr txBox="1"/>
          <p:nvPr userDrawn="1"/>
        </p:nvSpPr>
        <p:spPr>
          <a:xfrm>
            <a:off x="3240185" y="4229305"/>
            <a:ext cx="709821" cy="215444"/>
          </a:xfrm>
          <a:prstGeom prst="rect">
            <a:avLst/>
          </a:prstGeom>
          <a:noFill/>
        </p:spPr>
        <p:txBody>
          <a:bodyPr wrap="square" lIns="0" rIns="0">
            <a:noAutofit/>
          </a:bodyPr>
          <a:lstStyle/>
          <a:p>
            <a:pPr algn="ctr"/>
            <a:r>
              <a:rPr lang="en-US" sz="800">
                <a:solidFill>
                  <a:schemeClr val="tx1"/>
                </a:solidFill>
              </a:rPr>
              <a:t>CRM</a:t>
            </a:r>
          </a:p>
        </p:txBody>
      </p:sp>
      <p:sp>
        <p:nvSpPr>
          <p:cNvPr id="161" name="TextBox 160">
            <a:extLst>
              <a:ext uri="{FF2B5EF4-FFF2-40B4-BE49-F238E27FC236}">
                <a16:creationId xmlns:a16="http://schemas.microsoft.com/office/drawing/2014/main" id="{D40C0298-0144-2F55-AA3D-4DD523EFB60C}"/>
              </a:ext>
            </a:extLst>
          </p:cNvPr>
          <p:cNvSpPr txBox="1"/>
          <p:nvPr userDrawn="1"/>
        </p:nvSpPr>
        <p:spPr>
          <a:xfrm>
            <a:off x="3240185"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162" name="TextBox 161">
            <a:extLst>
              <a:ext uri="{FF2B5EF4-FFF2-40B4-BE49-F238E27FC236}">
                <a16:creationId xmlns:a16="http://schemas.microsoft.com/office/drawing/2014/main" id="{D489B2AA-E3F4-9BA6-6F4C-A1B78D9DE18E}"/>
              </a:ext>
            </a:extLst>
          </p:cNvPr>
          <p:cNvSpPr txBox="1"/>
          <p:nvPr userDrawn="1"/>
        </p:nvSpPr>
        <p:spPr>
          <a:xfrm>
            <a:off x="3240185"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163" name="TextBox 162">
            <a:extLst>
              <a:ext uri="{FF2B5EF4-FFF2-40B4-BE49-F238E27FC236}">
                <a16:creationId xmlns:a16="http://schemas.microsoft.com/office/drawing/2014/main" id="{6FF355B1-C57A-9060-D410-771E2B0A5E21}"/>
              </a:ext>
            </a:extLst>
          </p:cNvPr>
          <p:cNvSpPr txBox="1"/>
          <p:nvPr userDrawn="1"/>
        </p:nvSpPr>
        <p:spPr>
          <a:xfrm>
            <a:off x="6099269" y="3405089"/>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164" name="TextBox 163">
            <a:extLst>
              <a:ext uri="{FF2B5EF4-FFF2-40B4-BE49-F238E27FC236}">
                <a16:creationId xmlns:a16="http://schemas.microsoft.com/office/drawing/2014/main" id="{0D65DA0A-F6E3-6177-D76B-26842ECFA90C}"/>
              </a:ext>
            </a:extLst>
          </p:cNvPr>
          <p:cNvSpPr txBox="1"/>
          <p:nvPr userDrawn="1"/>
        </p:nvSpPr>
        <p:spPr>
          <a:xfrm>
            <a:off x="6099269" y="4229305"/>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165" name="TextBox 164">
            <a:extLst>
              <a:ext uri="{FF2B5EF4-FFF2-40B4-BE49-F238E27FC236}">
                <a16:creationId xmlns:a16="http://schemas.microsoft.com/office/drawing/2014/main" id="{F236086F-5DBE-D7A3-9F40-58FA051C327A}"/>
              </a:ext>
            </a:extLst>
          </p:cNvPr>
          <p:cNvSpPr txBox="1"/>
          <p:nvPr userDrawn="1"/>
        </p:nvSpPr>
        <p:spPr>
          <a:xfrm>
            <a:off x="6099269"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166" name="TextBox 165">
            <a:extLst>
              <a:ext uri="{FF2B5EF4-FFF2-40B4-BE49-F238E27FC236}">
                <a16:creationId xmlns:a16="http://schemas.microsoft.com/office/drawing/2014/main" id="{0781AC80-CC9D-4E14-B9A2-5BACB6AF4C8B}"/>
              </a:ext>
            </a:extLst>
          </p:cNvPr>
          <p:cNvSpPr txBox="1"/>
          <p:nvPr userDrawn="1"/>
        </p:nvSpPr>
        <p:spPr>
          <a:xfrm>
            <a:off x="6099269"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167" name="TextBox 166">
            <a:extLst>
              <a:ext uri="{FF2B5EF4-FFF2-40B4-BE49-F238E27FC236}">
                <a16:creationId xmlns:a16="http://schemas.microsoft.com/office/drawing/2014/main" id="{6F10C9AC-8359-1424-DFAF-471BFC05C578}"/>
              </a:ext>
            </a:extLst>
          </p:cNvPr>
          <p:cNvSpPr txBox="1"/>
          <p:nvPr userDrawn="1"/>
        </p:nvSpPr>
        <p:spPr>
          <a:xfrm>
            <a:off x="6099269" y="1756657"/>
            <a:ext cx="709821" cy="215444"/>
          </a:xfrm>
          <a:prstGeom prst="rect">
            <a:avLst/>
          </a:prstGeom>
          <a:noFill/>
        </p:spPr>
        <p:txBody>
          <a:bodyPr wrap="square" lIns="0" rIns="0">
            <a:noAutofit/>
          </a:bodyPr>
          <a:lstStyle/>
          <a:p>
            <a:pPr algn="ctr"/>
            <a:r>
              <a:rPr lang="en-US" sz="800">
                <a:solidFill>
                  <a:schemeClr val="tx1"/>
                </a:solidFill>
              </a:rPr>
              <a:t>AI </a:t>
            </a:r>
          </a:p>
        </p:txBody>
      </p:sp>
      <p:sp>
        <p:nvSpPr>
          <p:cNvPr id="168" name="TextBox 167">
            <a:extLst>
              <a:ext uri="{FF2B5EF4-FFF2-40B4-BE49-F238E27FC236}">
                <a16:creationId xmlns:a16="http://schemas.microsoft.com/office/drawing/2014/main" id="{F3D6EFC5-2AF4-1826-21F1-1E2E9685F9D7}"/>
              </a:ext>
            </a:extLst>
          </p:cNvPr>
          <p:cNvSpPr txBox="1"/>
          <p:nvPr userDrawn="1"/>
        </p:nvSpPr>
        <p:spPr>
          <a:xfrm>
            <a:off x="6099269"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169" name="TextBox 168">
            <a:extLst>
              <a:ext uri="{FF2B5EF4-FFF2-40B4-BE49-F238E27FC236}">
                <a16:creationId xmlns:a16="http://schemas.microsoft.com/office/drawing/2014/main" id="{9F4A539A-D21B-2769-94F3-DB17C1966E97}"/>
              </a:ext>
            </a:extLst>
          </p:cNvPr>
          <p:cNvSpPr txBox="1"/>
          <p:nvPr userDrawn="1"/>
        </p:nvSpPr>
        <p:spPr>
          <a:xfrm>
            <a:off x="6814040" y="3405089"/>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170" name="TextBox 169">
            <a:extLst>
              <a:ext uri="{FF2B5EF4-FFF2-40B4-BE49-F238E27FC236}">
                <a16:creationId xmlns:a16="http://schemas.microsoft.com/office/drawing/2014/main" id="{28B05E0B-5EE0-AC18-F3E6-CE276219AA5A}"/>
              </a:ext>
            </a:extLst>
          </p:cNvPr>
          <p:cNvSpPr txBox="1"/>
          <p:nvPr userDrawn="1"/>
        </p:nvSpPr>
        <p:spPr>
          <a:xfrm>
            <a:off x="6814040" y="4229305"/>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171" name="TextBox 170">
            <a:extLst>
              <a:ext uri="{FF2B5EF4-FFF2-40B4-BE49-F238E27FC236}">
                <a16:creationId xmlns:a16="http://schemas.microsoft.com/office/drawing/2014/main" id="{F544142A-64D3-0076-396F-CE3A46F0187C}"/>
              </a:ext>
            </a:extLst>
          </p:cNvPr>
          <p:cNvSpPr txBox="1"/>
          <p:nvPr userDrawn="1"/>
        </p:nvSpPr>
        <p:spPr>
          <a:xfrm>
            <a:off x="6814040"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172" name="TextBox 171">
            <a:extLst>
              <a:ext uri="{FF2B5EF4-FFF2-40B4-BE49-F238E27FC236}">
                <a16:creationId xmlns:a16="http://schemas.microsoft.com/office/drawing/2014/main" id="{BB187F41-74E9-694A-2613-DD215B332525}"/>
              </a:ext>
            </a:extLst>
          </p:cNvPr>
          <p:cNvSpPr txBox="1"/>
          <p:nvPr userDrawn="1"/>
        </p:nvSpPr>
        <p:spPr>
          <a:xfrm>
            <a:off x="6814040"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173" name="TextBox 172">
            <a:extLst>
              <a:ext uri="{FF2B5EF4-FFF2-40B4-BE49-F238E27FC236}">
                <a16:creationId xmlns:a16="http://schemas.microsoft.com/office/drawing/2014/main" id="{093806FF-C28F-0FBF-1141-9933F5BFB35F}"/>
              </a:ext>
            </a:extLst>
          </p:cNvPr>
          <p:cNvSpPr txBox="1"/>
          <p:nvPr userDrawn="1"/>
        </p:nvSpPr>
        <p:spPr>
          <a:xfrm>
            <a:off x="6814040" y="1756657"/>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174" name="TextBox 173">
            <a:extLst>
              <a:ext uri="{FF2B5EF4-FFF2-40B4-BE49-F238E27FC236}">
                <a16:creationId xmlns:a16="http://schemas.microsoft.com/office/drawing/2014/main" id="{2942BD2A-0402-4FA9-E841-0EA044CBE737}"/>
              </a:ext>
            </a:extLst>
          </p:cNvPr>
          <p:cNvSpPr txBox="1"/>
          <p:nvPr userDrawn="1"/>
        </p:nvSpPr>
        <p:spPr>
          <a:xfrm>
            <a:off x="6814040"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175" name="TextBox 174">
            <a:extLst>
              <a:ext uri="{FF2B5EF4-FFF2-40B4-BE49-F238E27FC236}">
                <a16:creationId xmlns:a16="http://schemas.microsoft.com/office/drawing/2014/main" id="{68A8B803-9EAE-47B2-50E3-F09548DE10F1}"/>
              </a:ext>
            </a:extLst>
          </p:cNvPr>
          <p:cNvSpPr txBox="1"/>
          <p:nvPr userDrawn="1"/>
        </p:nvSpPr>
        <p:spPr>
          <a:xfrm>
            <a:off x="7528812" y="3405089"/>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176" name="TextBox 175">
            <a:extLst>
              <a:ext uri="{FF2B5EF4-FFF2-40B4-BE49-F238E27FC236}">
                <a16:creationId xmlns:a16="http://schemas.microsoft.com/office/drawing/2014/main" id="{B7502E10-E4D2-F109-12FB-507D897A269B}"/>
              </a:ext>
            </a:extLst>
          </p:cNvPr>
          <p:cNvSpPr txBox="1"/>
          <p:nvPr userDrawn="1"/>
        </p:nvSpPr>
        <p:spPr>
          <a:xfrm>
            <a:off x="7528812" y="4229305"/>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177" name="TextBox 176">
            <a:extLst>
              <a:ext uri="{FF2B5EF4-FFF2-40B4-BE49-F238E27FC236}">
                <a16:creationId xmlns:a16="http://schemas.microsoft.com/office/drawing/2014/main" id="{7CC0A687-77B0-9BB2-4EF2-AE082658688E}"/>
              </a:ext>
            </a:extLst>
          </p:cNvPr>
          <p:cNvSpPr txBox="1"/>
          <p:nvPr userDrawn="1"/>
        </p:nvSpPr>
        <p:spPr>
          <a:xfrm>
            <a:off x="7528812"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178" name="TextBox 177">
            <a:extLst>
              <a:ext uri="{FF2B5EF4-FFF2-40B4-BE49-F238E27FC236}">
                <a16:creationId xmlns:a16="http://schemas.microsoft.com/office/drawing/2014/main" id="{D9F3C72F-7542-A5E5-DF6F-8F2A0ADD2F72}"/>
              </a:ext>
            </a:extLst>
          </p:cNvPr>
          <p:cNvSpPr txBox="1"/>
          <p:nvPr userDrawn="1"/>
        </p:nvSpPr>
        <p:spPr>
          <a:xfrm>
            <a:off x="7528812"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179" name="TextBox 178">
            <a:extLst>
              <a:ext uri="{FF2B5EF4-FFF2-40B4-BE49-F238E27FC236}">
                <a16:creationId xmlns:a16="http://schemas.microsoft.com/office/drawing/2014/main" id="{2390640A-F871-1D87-667E-54D450631DFB}"/>
              </a:ext>
            </a:extLst>
          </p:cNvPr>
          <p:cNvSpPr txBox="1"/>
          <p:nvPr userDrawn="1"/>
        </p:nvSpPr>
        <p:spPr>
          <a:xfrm>
            <a:off x="7528812" y="1756657"/>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180" name="TextBox 179">
            <a:extLst>
              <a:ext uri="{FF2B5EF4-FFF2-40B4-BE49-F238E27FC236}">
                <a16:creationId xmlns:a16="http://schemas.microsoft.com/office/drawing/2014/main" id="{94294C21-83D9-E8B3-FC4A-BDE91C35E3A7}"/>
              </a:ext>
            </a:extLst>
          </p:cNvPr>
          <p:cNvSpPr txBox="1"/>
          <p:nvPr userDrawn="1"/>
        </p:nvSpPr>
        <p:spPr>
          <a:xfrm>
            <a:off x="7528812"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182" name="TextBox 181">
            <a:extLst>
              <a:ext uri="{FF2B5EF4-FFF2-40B4-BE49-F238E27FC236}">
                <a16:creationId xmlns:a16="http://schemas.microsoft.com/office/drawing/2014/main" id="{C8E21D60-1AA1-B8D3-D0EA-6AFABC4243BD}"/>
              </a:ext>
            </a:extLst>
          </p:cNvPr>
          <p:cNvSpPr txBox="1"/>
          <p:nvPr userDrawn="1"/>
        </p:nvSpPr>
        <p:spPr>
          <a:xfrm>
            <a:off x="10387896" y="3405089"/>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84" name="TextBox 183">
            <a:extLst>
              <a:ext uri="{FF2B5EF4-FFF2-40B4-BE49-F238E27FC236}">
                <a16:creationId xmlns:a16="http://schemas.microsoft.com/office/drawing/2014/main" id="{611B34F6-24BF-1FDF-09F4-2C3501950DCB}"/>
              </a:ext>
            </a:extLst>
          </p:cNvPr>
          <p:cNvSpPr txBox="1"/>
          <p:nvPr userDrawn="1"/>
        </p:nvSpPr>
        <p:spPr>
          <a:xfrm>
            <a:off x="10387896" y="4229305"/>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86" name="TextBox 185">
            <a:extLst>
              <a:ext uri="{FF2B5EF4-FFF2-40B4-BE49-F238E27FC236}">
                <a16:creationId xmlns:a16="http://schemas.microsoft.com/office/drawing/2014/main" id="{8F787550-198D-522A-1CB7-F4B3EFA69FBD}"/>
              </a:ext>
            </a:extLst>
          </p:cNvPr>
          <p:cNvSpPr txBox="1"/>
          <p:nvPr userDrawn="1"/>
        </p:nvSpPr>
        <p:spPr>
          <a:xfrm>
            <a:off x="103878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88" name="TextBox 187">
            <a:extLst>
              <a:ext uri="{FF2B5EF4-FFF2-40B4-BE49-F238E27FC236}">
                <a16:creationId xmlns:a16="http://schemas.microsoft.com/office/drawing/2014/main" id="{5C4B4626-FFF2-C725-BEE8-AB7F2065CD79}"/>
              </a:ext>
            </a:extLst>
          </p:cNvPr>
          <p:cNvSpPr txBox="1"/>
          <p:nvPr userDrawn="1"/>
        </p:nvSpPr>
        <p:spPr>
          <a:xfrm>
            <a:off x="1038789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90" name="TextBox 189">
            <a:extLst>
              <a:ext uri="{FF2B5EF4-FFF2-40B4-BE49-F238E27FC236}">
                <a16:creationId xmlns:a16="http://schemas.microsoft.com/office/drawing/2014/main" id="{61111ECD-F8F7-4F90-D7A2-5128514DFF02}"/>
              </a:ext>
            </a:extLst>
          </p:cNvPr>
          <p:cNvSpPr txBox="1"/>
          <p:nvPr userDrawn="1"/>
        </p:nvSpPr>
        <p:spPr>
          <a:xfrm>
            <a:off x="10387896" y="1756657"/>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192" name="TextBox 191">
            <a:extLst>
              <a:ext uri="{FF2B5EF4-FFF2-40B4-BE49-F238E27FC236}">
                <a16:creationId xmlns:a16="http://schemas.microsoft.com/office/drawing/2014/main" id="{62602B64-8860-848A-9BCF-8BDB4E2A0681}"/>
              </a:ext>
            </a:extLst>
          </p:cNvPr>
          <p:cNvSpPr txBox="1"/>
          <p:nvPr userDrawn="1"/>
        </p:nvSpPr>
        <p:spPr>
          <a:xfrm>
            <a:off x="11102668"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4" name="TextBox 193">
            <a:extLst>
              <a:ext uri="{FF2B5EF4-FFF2-40B4-BE49-F238E27FC236}">
                <a16:creationId xmlns:a16="http://schemas.microsoft.com/office/drawing/2014/main" id="{0DE28F80-3E23-65C0-5793-3213898FEF4A}"/>
              </a:ext>
            </a:extLst>
          </p:cNvPr>
          <p:cNvSpPr txBox="1"/>
          <p:nvPr userDrawn="1"/>
        </p:nvSpPr>
        <p:spPr>
          <a:xfrm>
            <a:off x="3954956" y="3405089"/>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196" name="TextBox 195">
            <a:extLst>
              <a:ext uri="{FF2B5EF4-FFF2-40B4-BE49-F238E27FC236}">
                <a16:creationId xmlns:a16="http://schemas.microsoft.com/office/drawing/2014/main" id="{0D864E7C-7E4D-6606-412E-AE96CFBA78CC}"/>
              </a:ext>
            </a:extLst>
          </p:cNvPr>
          <p:cNvSpPr txBox="1"/>
          <p:nvPr userDrawn="1"/>
        </p:nvSpPr>
        <p:spPr>
          <a:xfrm>
            <a:off x="3954956" y="4229305"/>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198" name="TextBox 197">
            <a:extLst>
              <a:ext uri="{FF2B5EF4-FFF2-40B4-BE49-F238E27FC236}">
                <a16:creationId xmlns:a16="http://schemas.microsoft.com/office/drawing/2014/main" id="{81379E23-7655-31BA-7A86-50903EB7D91E}"/>
              </a:ext>
            </a:extLst>
          </p:cNvPr>
          <p:cNvSpPr txBox="1"/>
          <p:nvPr userDrawn="1"/>
        </p:nvSpPr>
        <p:spPr>
          <a:xfrm>
            <a:off x="3954956"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200" name="TextBox 199">
            <a:extLst>
              <a:ext uri="{FF2B5EF4-FFF2-40B4-BE49-F238E27FC236}">
                <a16:creationId xmlns:a16="http://schemas.microsoft.com/office/drawing/2014/main" id="{8A4CA396-A77F-E3E4-A588-E1DD1AEAD4B9}"/>
              </a:ext>
            </a:extLst>
          </p:cNvPr>
          <p:cNvSpPr txBox="1"/>
          <p:nvPr userDrawn="1"/>
        </p:nvSpPr>
        <p:spPr>
          <a:xfrm>
            <a:off x="3954956" y="2580873"/>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202" name="TextBox 201">
            <a:extLst>
              <a:ext uri="{FF2B5EF4-FFF2-40B4-BE49-F238E27FC236}">
                <a16:creationId xmlns:a16="http://schemas.microsoft.com/office/drawing/2014/main" id="{AFB099C0-BAC4-FD98-8390-B468409ABCAF}"/>
              </a:ext>
            </a:extLst>
          </p:cNvPr>
          <p:cNvSpPr txBox="1"/>
          <p:nvPr userDrawn="1"/>
        </p:nvSpPr>
        <p:spPr>
          <a:xfrm>
            <a:off x="3954956" y="1756657"/>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04" name="TextBox 203">
            <a:extLst>
              <a:ext uri="{FF2B5EF4-FFF2-40B4-BE49-F238E27FC236}">
                <a16:creationId xmlns:a16="http://schemas.microsoft.com/office/drawing/2014/main" id="{C5C367F9-2454-8E13-EB84-9411775EFF0B}"/>
              </a:ext>
            </a:extLst>
          </p:cNvPr>
          <p:cNvSpPr txBox="1"/>
          <p:nvPr userDrawn="1"/>
        </p:nvSpPr>
        <p:spPr>
          <a:xfrm>
            <a:off x="3954956"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06" name="TextBox 205">
            <a:extLst>
              <a:ext uri="{FF2B5EF4-FFF2-40B4-BE49-F238E27FC236}">
                <a16:creationId xmlns:a16="http://schemas.microsoft.com/office/drawing/2014/main" id="{6EE43D23-74A2-2738-6FEF-49F52891DD2C}"/>
              </a:ext>
            </a:extLst>
          </p:cNvPr>
          <p:cNvSpPr txBox="1"/>
          <p:nvPr userDrawn="1"/>
        </p:nvSpPr>
        <p:spPr>
          <a:xfrm>
            <a:off x="5384498"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8" name="TextBox 207">
            <a:extLst>
              <a:ext uri="{FF2B5EF4-FFF2-40B4-BE49-F238E27FC236}">
                <a16:creationId xmlns:a16="http://schemas.microsoft.com/office/drawing/2014/main" id="{78C1CA3D-9095-58B3-5C34-EB5A866392DD}"/>
              </a:ext>
            </a:extLst>
          </p:cNvPr>
          <p:cNvSpPr txBox="1"/>
          <p:nvPr userDrawn="1"/>
        </p:nvSpPr>
        <p:spPr>
          <a:xfrm>
            <a:off x="5384498" y="4229305"/>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10" name="TextBox 209">
            <a:extLst>
              <a:ext uri="{FF2B5EF4-FFF2-40B4-BE49-F238E27FC236}">
                <a16:creationId xmlns:a16="http://schemas.microsoft.com/office/drawing/2014/main" id="{573B6C55-9C50-9731-2487-548E50D456A6}"/>
              </a:ext>
            </a:extLst>
          </p:cNvPr>
          <p:cNvSpPr txBox="1"/>
          <p:nvPr userDrawn="1"/>
        </p:nvSpPr>
        <p:spPr>
          <a:xfrm>
            <a:off x="5384498"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12" name="TextBox 211">
            <a:extLst>
              <a:ext uri="{FF2B5EF4-FFF2-40B4-BE49-F238E27FC236}">
                <a16:creationId xmlns:a16="http://schemas.microsoft.com/office/drawing/2014/main" id="{A83DD034-9DC6-210F-9E76-85B52D08086B}"/>
              </a:ext>
            </a:extLst>
          </p:cNvPr>
          <p:cNvSpPr txBox="1"/>
          <p:nvPr userDrawn="1"/>
        </p:nvSpPr>
        <p:spPr>
          <a:xfrm>
            <a:off x="5384498"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14" name="TextBox 213">
            <a:extLst>
              <a:ext uri="{FF2B5EF4-FFF2-40B4-BE49-F238E27FC236}">
                <a16:creationId xmlns:a16="http://schemas.microsoft.com/office/drawing/2014/main" id="{8A986B15-6891-7E0B-BBCD-CC40E5EC5413}"/>
              </a:ext>
            </a:extLst>
          </p:cNvPr>
          <p:cNvSpPr txBox="1"/>
          <p:nvPr userDrawn="1"/>
        </p:nvSpPr>
        <p:spPr>
          <a:xfrm>
            <a:off x="5384498" y="1756657"/>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6" name="TextBox 215">
            <a:extLst>
              <a:ext uri="{FF2B5EF4-FFF2-40B4-BE49-F238E27FC236}">
                <a16:creationId xmlns:a16="http://schemas.microsoft.com/office/drawing/2014/main" id="{154D720E-9A2A-53C9-0AA7-8D489CAD1E9F}"/>
              </a:ext>
            </a:extLst>
          </p:cNvPr>
          <p:cNvSpPr txBox="1"/>
          <p:nvPr userDrawn="1"/>
        </p:nvSpPr>
        <p:spPr>
          <a:xfrm>
            <a:off x="5384498"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8" name="TextBox 217">
            <a:extLst>
              <a:ext uri="{FF2B5EF4-FFF2-40B4-BE49-F238E27FC236}">
                <a16:creationId xmlns:a16="http://schemas.microsoft.com/office/drawing/2014/main" id="{2BC3602B-98B4-C546-AE6B-F1F29A2E8462}"/>
              </a:ext>
            </a:extLst>
          </p:cNvPr>
          <p:cNvSpPr txBox="1"/>
          <p:nvPr userDrawn="1"/>
        </p:nvSpPr>
        <p:spPr>
          <a:xfrm>
            <a:off x="4669727"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20" name="TextBox 219">
            <a:extLst>
              <a:ext uri="{FF2B5EF4-FFF2-40B4-BE49-F238E27FC236}">
                <a16:creationId xmlns:a16="http://schemas.microsoft.com/office/drawing/2014/main" id="{334796E7-2E02-F953-281F-3D1976C83408}"/>
              </a:ext>
            </a:extLst>
          </p:cNvPr>
          <p:cNvSpPr txBox="1"/>
          <p:nvPr userDrawn="1"/>
        </p:nvSpPr>
        <p:spPr>
          <a:xfrm>
            <a:off x="4669727" y="4229305"/>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22" name="TextBox 221">
            <a:extLst>
              <a:ext uri="{FF2B5EF4-FFF2-40B4-BE49-F238E27FC236}">
                <a16:creationId xmlns:a16="http://schemas.microsoft.com/office/drawing/2014/main" id="{A141A315-C8A1-6684-3A76-6D7DCA86F336}"/>
              </a:ext>
            </a:extLst>
          </p:cNvPr>
          <p:cNvSpPr txBox="1"/>
          <p:nvPr userDrawn="1"/>
        </p:nvSpPr>
        <p:spPr>
          <a:xfrm>
            <a:off x="4669727"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24" name="TextBox 223">
            <a:extLst>
              <a:ext uri="{FF2B5EF4-FFF2-40B4-BE49-F238E27FC236}">
                <a16:creationId xmlns:a16="http://schemas.microsoft.com/office/drawing/2014/main" id="{7481C4D2-EE03-FD6B-E17C-5EF2A5A65ED6}"/>
              </a:ext>
            </a:extLst>
          </p:cNvPr>
          <p:cNvSpPr txBox="1"/>
          <p:nvPr userDrawn="1"/>
        </p:nvSpPr>
        <p:spPr>
          <a:xfrm>
            <a:off x="4669727"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26" name="TextBox 225">
            <a:extLst>
              <a:ext uri="{FF2B5EF4-FFF2-40B4-BE49-F238E27FC236}">
                <a16:creationId xmlns:a16="http://schemas.microsoft.com/office/drawing/2014/main" id="{3E4527E4-D6D2-FDE7-7A2A-CCFF10699F9E}"/>
              </a:ext>
            </a:extLst>
          </p:cNvPr>
          <p:cNvSpPr txBox="1"/>
          <p:nvPr userDrawn="1"/>
        </p:nvSpPr>
        <p:spPr>
          <a:xfrm>
            <a:off x="4669727" y="1756657"/>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28" name="TextBox 227">
            <a:extLst>
              <a:ext uri="{FF2B5EF4-FFF2-40B4-BE49-F238E27FC236}">
                <a16:creationId xmlns:a16="http://schemas.microsoft.com/office/drawing/2014/main" id="{F03618B2-661C-E9E7-4F5B-AA326443660A}"/>
              </a:ext>
            </a:extLst>
          </p:cNvPr>
          <p:cNvSpPr txBox="1"/>
          <p:nvPr userDrawn="1"/>
        </p:nvSpPr>
        <p:spPr>
          <a:xfrm>
            <a:off x="4669727"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30" name="TextBox 229">
            <a:extLst>
              <a:ext uri="{FF2B5EF4-FFF2-40B4-BE49-F238E27FC236}">
                <a16:creationId xmlns:a16="http://schemas.microsoft.com/office/drawing/2014/main" id="{D943FCA4-03BB-8EC7-E448-203CA9E62426}"/>
              </a:ext>
            </a:extLst>
          </p:cNvPr>
          <p:cNvSpPr txBox="1"/>
          <p:nvPr userDrawn="1"/>
        </p:nvSpPr>
        <p:spPr>
          <a:xfrm>
            <a:off x="8243583" y="3405089"/>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32" name="TextBox 231">
            <a:extLst>
              <a:ext uri="{FF2B5EF4-FFF2-40B4-BE49-F238E27FC236}">
                <a16:creationId xmlns:a16="http://schemas.microsoft.com/office/drawing/2014/main" id="{20A14513-AC59-C5AA-C202-7902E37E5646}"/>
              </a:ext>
            </a:extLst>
          </p:cNvPr>
          <p:cNvSpPr txBox="1"/>
          <p:nvPr userDrawn="1"/>
        </p:nvSpPr>
        <p:spPr>
          <a:xfrm>
            <a:off x="8243583" y="4229305"/>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4" name="TextBox 233">
            <a:extLst>
              <a:ext uri="{FF2B5EF4-FFF2-40B4-BE49-F238E27FC236}">
                <a16:creationId xmlns:a16="http://schemas.microsoft.com/office/drawing/2014/main" id="{AF15D69A-DD68-B0A9-779E-47A6C5EFEEC4}"/>
              </a:ext>
            </a:extLst>
          </p:cNvPr>
          <p:cNvSpPr txBox="1"/>
          <p:nvPr userDrawn="1"/>
        </p:nvSpPr>
        <p:spPr>
          <a:xfrm>
            <a:off x="8243583"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36" name="TextBox 235">
            <a:extLst>
              <a:ext uri="{FF2B5EF4-FFF2-40B4-BE49-F238E27FC236}">
                <a16:creationId xmlns:a16="http://schemas.microsoft.com/office/drawing/2014/main" id="{D93A6989-F5CD-44C8-67E9-B6632D1B5E80}"/>
              </a:ext>
            </a:extLst>
          </p:cNvPr>
          <p:cNvSpPr txBox="1"/>
          <p:nvPr userDrawn="1"/>
        </p:nvSpPr>
        <p:spPr>
          <a:xfrm>
            <a:off x="8243583"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38" name="TextBox 237">
            <a:extLst>
              <a:ext uri="{FF2B5EF4-FFF2-40B4-BE49-F238E27FC236}">
                <a16:creationId xmlns:a16="http://schemas.microsoft.com/office/drawing/2014/main" id="{3FF37EAE-E0C8-5B2C-366E-8876099CD9EE}"/>
              </a:ext>
            </a:extLst>
          </p:cNvPr>
          <p:cNvSpPr txBox="1"/>
          <p:nvPr userDrawn="1"/>
        </p:nvSpPr>
        <p:spPr>
          <a:xfrm>
            <a:off x="8243583" y="1756657"/>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40" name="TextBox 239">
            <a:extLst>
              <a:ext uri="{FF2B5EF4-FFF2-40B4-BE49-F238E27FC236}">
                <a16:creationId xmlns:a16="http://schemas.microsoft.com/office/drawing/2014/main" id="{09A2A4A0-38DC-D22B-DF0C-A3BF5CD0FD0B}"/>
              </a:ext>
            </a:extLst>
          </p:cNvPr>
          <p:cNvSpPr txBox="1"/>
          <p:nvPr userDrawn="1"/>
        </p:nvSpPr>
        <p:spPr>
          <a:xfrm>
            <a:off x="8243583"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42" name="TextBox 241">
            <a:extLst>
              <a:ext uri="{FF2B5EF4-FFF2-40B4-BE49-F238E27FC236}">
                <a16:creationId xmlns:a16="http://schemas.microsoft.com/office/drawing/2014/main" id="{AC5367FE-8F86-6490-9F7F-5EB53A7A4CFE}"/>
              </a:ext>
            </a:extLst>
          </p:cNvPr>
          <p:cNvSpPr txBox="1"/>
          <p:nvPr userDrawn="1"/>
        </p:nvSpPr>
        <p:spPr>
          <a:xfrm>
            <a:off x="9673125" y="3405089"/>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44" name="TextBox 243">
            <a:extLst>
              <a:ext uri="{FF2B5EF4-FFF2-40B4-BE49-F238E27FC236}">
                <a16:creationId xmlns:a16="http://schemas.microsoft.com/office/drawing/2014/main" id="{04BE9D8A-0BBE-00C2-08C9-EBA06BF5DFF1}"/>
              </a:ext>
            </a:extLst>
          </p:cNvPr>
          <p:cNvSpPr txBox="1"/>
          <p:nvPr userDrawn="1"/>
        </p:nvSpPr>
        <p:spPr>
          <a:xfrm>
            <a:off x="9673125" y="4229305"/>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46" name="TextBox 245">
            <a:extLst>
              <a:ext uri="{FF2B5EF4-FFF2-40B4-BE49-F238E27FC236}">
                <a16:creationId xmlns:a16="http://schemas.microsoft.com/office/drawing/2014/main" id="{C9A3A95E-745E-1B1C-4EFA-68CD62B61BFF}"/>
              </a:ext>
            </a:extLst>
          </p:cNvPr>
          <p:cNvSpPr txBox="1"/>
          <p:nvPr userDrawn="1"/>
        </p:nvSpPr>
        <p:spPr>
          <a:xfrm>
            <a:off x="9673125"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48" name="TextBox 247">
            <a:extLst>
              <a:ext uri="{FF2B5EF4-FFF2-40B4-BE49-F238E27FC236}">
                <a16:creationId xmlns:a16="http://schemas.microsoft.com/office/drawing/2014/main" id="{08B80167-628C-D03A-EC79-61232474E385}"/>
              </a:ext>
            </a:extLst>
          </p:cNvPr>
          <p:cNvSpPr txBox="1"/>
          <p:nvPr userDrawn="1"/>
        </p:nvSpPr>
        <p:spPr>
          <a:xfrm>
            <a:off x="9673125"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50" name="TextBox 249">
            <a:extLst>
              <a:ext uri="{FF2B5EF4-FFF2-40B4-BE49-F238E27FC236}">
                <a16:creationId xmlns:a16="http://schemas.microsoft.com/office/drawing/2014/main" id="{3DBB6A1B-33CF-F0B3-B90B-BA3BD96377CD}"/>
              </a:ext>
            </a:extLst>
          </p:cNvPr>
          <p:cNvSpPr txBox="1"/>
          <p:nvPr userDrawn="1"/>
        </p:nvSpPr>
        <p:spPr>
          <a:xfrm>
            <a:off x="9673125" y="1756657"/>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52" name="TextBox 251">
            <a:extLst>
              <a:ext uri="{FF2B5EF4-FFF2-40B4-BE49-F238E27FC236}">
                <a16:creationId xmlns:a16="http://schemas.microsoft.com/office/drawing/2014/main" id="{5A40B493-1772-0700-4612-59D5CDC5DC7A}"/>
              </a:ext>
            </a:extLst>
          </p:cNvPr>
          <p:cNvSpPr txBox="1"/>
          <p:nvPr userDrawn="1"/>
        </p:nvSpPr>
        <p:spPr>
          <a:xfrm>
            <a:off x="103878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54" name="TextBox 253">
            <a:extLst>
              <a:ext uri="{FF2B5EF4-FFF2-40B4-BE49-F238E27FC236}">
                <a16:creationId xmlns:a16="http://schemas.microsoft.com/office/drawing/2014/main" id="{5E5B0078-77BC-4139-4CD7-75C0CDD2A53F}"/>
              </a:ext>
            </a:extLst>
          </p:cNvPr>
          <p:cNvSpPr txBox="1"/>
          <p:nvPr userDrawn="1"/>
        </p:nvSpPr>
        <p:spPr>
          <a:xfrm>
            <a:off x="8958354" y="3405089"/>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56" name="TextBox 255">
            <a:extLst>
              <a:ext uri="{FF2B5EF4-FFF2-40B4-BE49-F238E27FC236}">
                <a16:creationId xmlns:a16="http://schemas.microsoft.com/office/drawing/2014/main" id="{C235CDC3-8272-C70E-8300-5223A32D75DF}"/>
              </a:ext>
            </a:extLst>
          </p:cNvPr>
          <p:cNvSpPr txBox="1"/>
          <p:nvPr userDrawn="1"/>
        </p:nvSpPr>
        <p:spPr>
          <a:xfrm>
            <a:off x="8958354" y="4229305"/>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58" name="TextBox 257">
            <a:extLst>
              <a:ext uri="{FF2B5EF4-FFF2-40B4-BE49-F238E27FC236}">
                <a16:creationId xmlns:a16="http://schemas.microsoft.com/office/drawing/2014/main" id="{2F7B2013-D632-7F66-0C5F-353AA590B501}"/>
              </a:ext>
            </a:extLst>
          </p:cNvPr>
          <p:cNvSpPr txBox="1"/>
          <p:nvPr userDrawn="1"/>
        </p:nvSpPr>
        <p:spPr>
          <a:xfrm>
            <a:off x="8958354"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60" name="TextBox 259">
            <a:extLst>
              <a:ext uri="{FF2B5EF4-FFF2-40B4-BE49-F238E27FC236}">
                <a16:creationId xmlns:a16="http://schemas.microsoft.com/office/drawing/2014/main" id="{BECFA3AD-53B9-E9A9-22B4-78720E458FAE}"/>
              </a:ext>
            </a:extLst>
          </p:cNvPr>
          <p:cNvSpPr txBox="1"/>
          <p:nvPr userDrawn="1"/>
        </p:nvSpPr>
        <p:spPr>
          <a:xfrm>
            <a:off x="8958354"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62" name="TextBox 261">
            <a:extLst>
              <a:ext uri="{FF2B5EF4-FFF2-40B4-BE49-F238E27FC236}">
                <a16:creationId xmlns:a16="http://schemas.microsoft.com/office/drawing/2014/main" id="{A3676F47-0C42-6BAD-8F49-67D57AA17D11}"/>
              </a:ext>
            </a:extLst>
          </p:cNvPr>
          <p:cNvSpPr txBox="1"/>
          <p:nvPr userDrawn="1"/>
        </p:nvSpPr>
        <p:spPr>
          <a:xfrm>
            <a:off x="8958354" y="1756657"/>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64" name="TextBox 263">
            <a:extLst>
              <a:ext uri="{FF2B5EF4-FFF2-40B4-BE49-F238E27FC236}">
                <a16:creationId xmlns:a16="http://schemas.microsoft.com/office/drawing/2014/main" id="{05A77DA9-40CE-1CB8-7158-60CBD07EAB32}"/>
              </a:ext>
            </a:extLst>
          </p:cNvPr>
          <p:cNvSpPr txBox="1"/>
          <p:nvPr userDrawn="1"/>
        </p:nvSpPr>
        <p:spPr>
          <a:xfrm>
            <a:off x="9673125"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66" name="TextBox 265">
            <a:extLst>
              <a:ext uri="{FF2B5EF4-FFF2-40B4-BE49-F238E27FC236}">
                <a16:creationId xmlns:a16="http://schemas.microsoft.com/office/drawing/2014/main" id="{E6A96E3A-77E2-B463-6CE8-734751A76042}"/>
              </a:ext>
            </a:extLst>
          </p:cNvPr>
          <p:cNvSpPr txBox="1"/>
          <p:nvPr userDrawn="1"/>
        </p:nvSpPr>
        <p:spPr>
          <a:xfrm>
            <a:off x="11102668" y="3405089"/>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68" name="TextBox 267">
            <a:extLst>
              <a:ext uri="{FF2B5EF4-FFF2-40B4-BE49-F238E27FC236}">
                <a16:creationId xmlns:a16="http://schemas.microsoft.com/office/drawing/2014/main" id="{CE912B25-5B42-E29D-5E88-8969740AC0BF}"/>
              </a:ext>
            </a:extLst>
          </p:cNvPr>
          <p:cNvSpPr txBox="1"/>
          <p:nvPr userDrawn="1"/>
        </p:nvSpPr>
        <p:spPr>
          <a:xfrm>
            <a:off x="11102668" y="4229305"/>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70" name="TextBox 269">
            <a:extLst>
              <a:ext uri="{FF2B5EF4-FFF2-40B4-BE49-F238E27FC236}">
                <a16:creationId xmlns:a16="http://schemas.microsoft.com/office/drawing/2014/main" id="{D8262F8E-E37A-0C44-B709-79A3552034BE}"/>
              </a:ext>
            </a:extLst>
          </p:cNvPr>
          <p:cNvSpPr txBox="1"/>
          <p:nvPr userDrawn="1"/>
        </p:nvSpPr>
        <p:spPr>
          <a:xfrm>
            <a:off x="11102668"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72" name="TextBox 271">
            <a:extLst>
              <a:ext uri="{FF2B5EF4-FFF2-40B4-BE49-F238E27FC236}">
                <a16:creationId xmlns:a16="http://schemas.microsoft.com/office/drawing/2014/main" id="{D80EFCF8-CD55-45F0-9D92-EAA1CA5881AE}"/>
              </a:ext>
            </a:extLst>
          </p:cNvPr>
          <p:cNvSpPr txBox="1"/>
          <p:nvPr userDrawn="1"/>
        </p:nvSpPr>
        <p:spPr>
          <a:xfrm>
            <a:off x="11102668"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4" name="TextBox 273">
            <a:extLst>
              <a:ext uri="{FF2B5EF4-FFF2-40B4-BE49-F238E27FC236}">
                <a16:creationId xmlns:a16="http://schemas.microsoft.com/office/drawing/2014/main" id="{98AFDBDE-FB1F-35D7-F8E1-595087D86843}"/>
              </a:ext>
            </a:extLst>
          </p:cNvPr>
          <p:cNvSpPr txBox="1"/>
          <p:nvPr userDrawn="1"/>
        </p:nvSpPr>
        <p:spPr>
          <a:xfrm>
            <a:off x="11102668" y="1756657"/>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5" name="TextBox 274">
            <a:extLst>
              <a:ext uri="{FF2B5EF4-FFF2-40B4-BE49-F238E27FC236}">
                <a16:creationId xmlns:a16="http://schemas.microsoft.com/office/drawing/2014/main" id="{0577918B-B5AE-DAB3-D87A-0502FF33E498}"/>
              </a:ext>
            </a:extLst>
          </p:cNvPr>
          <p:cNvSpPr txBox="1"/>
          <p:nvPr userDrawn="1"/>
        </p:nvSpPr>
        <p:spPr>
          <a:xfrm>
            <a:off x="8958354" y="5871746"/>
            <a:ext cx="709821" cy="338554"/>
          </a:xfrm>
          <a:prstGeom prst="rect">
            <a:avLst/>
          </a:prstGeom>
          <a:noFill/>
        </p:spPr>
        <p:txBody>
          <a:bodyPr wrap="square" lIns="0" rIns="0">
            <a:noAutofit/>
          </a:bodyPr>
          <a:lstStyle/>
          <a:p>
            <a:pPr algn="ctr"/>
            <a:r>
              <a:rPr lang="en-US" sz="800">
                <a:solidFill>
                  <a:schemeClr val="tx1"/>
                </a:solidFill>
              </a:rPr>
              <a:t>Light bulb</a:t>
            </a:r>
          </a:p>
        </p:txBody>
      </p:sp>
    </p:spTree>
    <p:extLst>
      <p:ext uri="{BB962C8B-B14F-4D97-AF65-F5344CB8AC3E}">
        <p14:creationId xmlns:p14="http://schemas.microsoft.com/office/powerpoint/2010/main" val="249238048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42" name="Left Bracket 141">
            <a:extLst>
              <a:ext uri="{FF2B5EF4-FFF2-40B4-BE49-F238E27FC236}">
                <a16:creationId xmlns:a16="http://schemas.microsoft.com/office/drawing/2014/main" id="{71AC4490-71F1-809F-A1CE-ACC6040B3E3D}"/>
              </a:ext>
            </a:extLst>
          </p:cNvPr>
          <p:cNvSpPr/>
          <p:nvPr userDrawn="1"/>
        </p:nvSpPr>
        <p:spPr>
          <a:xfrm flipH="1">
            <a:off x="0" y="1281721"/>
            <a:ext cx="3240191"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Tree>
    <p:extLst>
      <p:ext uri="{BB962C8B-B14F-4D97-AF65-F5344CB8AC3E}">
        <p14:creationId xmlns:p14="http://schemas.microsoft.com/office/powerpoint/2010/main" val="42210951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4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42" name="Left Bracket 141">
            <a:extLst>
              <a:ext uri="{FF2B5EF4-FFF2-40B4-BE49-F238E27FC236}">
                <a16:creationId xmlns:a16="http://schemas.microsoft.com/office/drawing/2014/main" id="{71AC4490-71F1-809F-A1CE-ACC6040B3E3D}"/>
              </a:ext>
            </a:extLst>
          </p:cNvPr>
          <p:cNvSpPr/>
          <p:nvPr userDrawn="1"/>
        </p:nvSpPr>
        <p:spPr>
          <a:xfrm flipH="1">
            <a:off x="-7" y="1276794"/>
            <a:ext cx="3240191"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3" name="TextBox 142">
            <a:extLst>
              <a:ext uri="{FF2B5EF4-FFF2-40B4-BE49-F238E27FC236}">
                <a16:creationId xmlns:a16="http://schemas.microsoft.com/office/drawing/2014/main" id="{CC3B29DC-334F-ECB5-5E58-517C1C5646F5}"/>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4" name="TextBox 143">
            <a:extLst>
              <a:ext uri="{FF2B5EF4-FFF2-40B4-BE49-F238E27FC236}">
                <a16:creationId xmlns:a16="http://schemas.microsoft.com/office/drawing/2014/main" id="{B8B7208A-F120-57C2-E61F-81BBA913290E}"/>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5" name="TextBox 144">
            <a:extLst>
              <a:ext uri="{FF2B5EF4-FFF2-40B4-BE49-F238E27FC236}">
                <a16:creationId xmlns:a16="http://schemas.microsoft.com/office/drawing/2014/main" id="{0BF2BC86-60AA-278A-CC60-C4E8797D72C7}"/>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6" name="TextBox 145">
            <a:extLst>
              <a:ext uri="{FF2B5EF4-FFF2-40B4-BE49-F238E27FC236}">
                <a16:creationId xmlns:a16="http://schemas.microsoft.com/office/drawing/2014/main" id="{32BE22DC-6BD2-6571-B445-4E36F24FACE4}"/>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7" name="TextBox 146">
            <a:extLst>
              <a:ext uri="{FF2B5EF4-FFF2-40B4-BE49-F238E27FC236}">
                <a16:creationId xmlns:a16="http://schemas.microsoft.com/office/drawing/2014/main" id="{7E0BED85-19DA-86A4-FC94-A91C4819848C}"/>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dirty="0">
                <a:solidFill>
                  <a:schemeClr val="tx1"/>
                </a:solidFill>
              </a:rPr>
              <a:t>Article Blog</a:t>
            </a:r>
          </a:p>
        </p:txBody>
      </p:sp>
      <p:sp>
        <p:nvSpPr>
          <p:cNvPr id="148" name="TextBox 147">
            <a:extLst>
              <a:ext uri="{FF2B5EF4-FFF2-40B4-BE49-F238E27FC236}">
                <a16:creationId xmlns:a16="http://schemas.microsoft.com/office/drawing/2014/main" id="{86A42CC4-C638-B119-7C60-2EE4DF0748FE}"/>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dirty="0">
                <a:solidFill>
                  <a:schemeClr val="tx1"/>
                </a:solidFill>
              </a:rPr>
              <a:t>Bed Lodging</a:t>
            </a:r>
          </a:p>
        </p:txBody>
      </p:sp>
      <p:sp>
        <p:nvSpPr>
          <p:cNvPr id="149" name="TextBox 148">
            <a:extLst>
              <a:ext uri="{FF2B5EF4-FFF2-40B4-BE49-F238E27FC236}">
                <a16:creationId xmlns:a16="http://schemas.microsoft.com/office/drawing/2014/main" id="{2130F8C8-32C2-B4D8-31C6-2C65B0E9DDB3}"/>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dirty="0">
                <a:solidFill>
                  <a:schemeClr val="tx1"/>
                </a:solidFill>
              </a:rPr>
              <a:t>Cable Wire </a:t>
            </a:r>
          </a:p>
        </p:txBody>
      </p:sp>
      <p:sp>
        <p:nvSpPr>
          <p:cNvPr id="150" name="TextBox 149">
            <a:extLst>
              <a:ext uri="{FF2B5EF4-FFF2-40B4-BE49-F238E27FC236}">
                <a16:creationId xmlns:a16="http://schemas.microsoft.com/office/drawing/2014/main" id="{510136D4-4A35-6465-056E-6AB10A7E92BA}"/>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dirty="0">
                <a:solidFill>
                  <a:schemeClr val="tx1"/>
                </a:solidFill>
              </a:rPr>
              <a:t>Testing software bug</a:t>
            </a:r>
          </a:p>
        </p:txBody>
      </p:sp>
      <p:sp>
        <p:nvSpPr>
          <p:cNvPr id="151" name="TextBox 150">
            <a:extLst>
              <a:ext uri="{FF2B5EF4-FFF2-40B4-BE49-F238E27FC236}">
                <a16:creationId xmlns:a16="http://schemas.microsoft.com/office/drawing/2014/main" id="{D981B45E-AF20-6DCD-EFCA-E68A39078411}"/>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dirty="0">
                <a:solidFill>
                  <a:schemeClr val="tx1"/>
                </a:solidFill>
              </a:rPr>
              <a:t>Assessment Rating</a:t>
            </a:r>
          </a:p>
        </p:txBody>
      </p:sp>
      <p:sp>
        <p:nvSpPr>
          <p:cNvPr id="152" name="TextBox 151">
            <a:extLst>
              <a:ext uri="{FF2B5EF4-FFF2-40B4-BE49-F238E27FC236}">
                <a16:creationId xmlns:a16="http://schemas.microsoft.com/office/drawing/2014/main" id="{3983DEA5-61BD-9BDF-E45C-8527B3572021}"/>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dirty="0">
                <a:solidFill>
                  <a:schemeClr val="tx1"/>
                </a:solidFill>
              </a:rPr>
              <a:t>Bicycle exercise</a:t>
            </a:r>
          </a:p>
        </p:txBody>
      </p:sp>
      <p:sp>
        <p:nvSpPr>
          <p:cNvPr id="153" name="TextBox 152">
            <a:extLst>
              <a:ext uri="{FF2B5EF4-FFF2-40B4-BE49-F238E27FC236}">
                <a16:creationId xmlns:a16="http://schemas.microsoft.com/office/drawing/2014/main" id="{0A765BA8-CD86-6F1C-2A31-EFDBE83A2242}"/>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dirty="0">
                <a:solidFill>
                  <a:schemeClr val="tx1"/>
                </a:solidFill>
              </a:rPr>
              <a:t>Calculator</a:t>
            </a:r>
          </a:p>
        </p:txBody>
      </p:sp>
      <p:sp>
        <p:nvSpPr>
          <p:cNvPr id="154" name="TextBox 153">
            <a:extLst>
              <a:ext uri="{FF2B5EF4-FFF2-40B4-BE49-F238E27FC236}">
                <a16:creationId xmlns:a16="http://schemas.microsoft.com/office/drawing/2014/main" id="{AB1FBAFD-19B2-4E4E-CFB5-EB4B414C3385}"/>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dirty="0">
                <a:solidFill>
                  <a:schemeClr val="tx1"/>
                </a:solidFill>
              </a:rPr>
              <a:t>Testing software test</a:t>
            </a:r>
          </a:p>
        </p:txBody>
      </p:sp>
      <p:sp>
        <p:nvSpPr>
          <p:cNvPr id="155" name="TextBox 154">
            <a:extLst>
              <a:ext uri="{FF2B5EF4-FFF2-40B4-BE49-F238E27FC236}">
                <a16:creationId xmlns:a16="http://schemas.microsoft.com/office/drawing/2014/main" id="{91E94E6D-23D1-B40D-D893-4EE7CD67C38A}"/>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dirty="0">
                <a:solidFill>
                  <a:schemeClr val="tx1"/>
                </a:solidFill>
              </a:rPr>
              <a:t>Astronomy Orbit</a:t>
            </a:r>
          </a:p>
        </p:txBody>
      </p:sp>
      <p:sp>
        <p:nvSpPr>
          <p:cNvPr id="156" name="TextBox 155">
            <a:extLst>
              <a:ext uri="{FF2B5EF4-FFF2-40B4-BE49-F238E27FC236}">
                <a16:creationId xmlns:a16="http://schemas.microsoft.com/office/drawing/2014/main" id="{2C659DE3-4B62-B10E-7D67-0E9A1150768F}"/>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dirty="0">
                <a:solidFill>
                  <a:schemeClr val="tx1"/>
                </a:solidFill>
              </a:rPr>
              <a:t>Big Scale</a:t>
            </a:r>
          </a:p>
        </p:txBody>
      </p:sp>
      <p:sp>
        <p:nvSpPr>
          <p:cNvPr id="157" name="TextBox 156">
            <a:extLst>
              <a:ext uri="{FF2B5EF4-FFF2-40B4-BE49-F238E27FC236}">
                <a16:creationId xmlns:a16="http://schemas.microsoft.com/office/drawing/2014/main" id="{5C45EF99-5254-61F7-0270-9F824B71238A}"/>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dirty="0">
                <a:solidFill>
                  <a:schemeClr val="tx1"/>
                </a:solidFill>
              </a:rPr>
              <a:t>Calendar</a:t>
            </a:r>
          </a:p>
        </p:txBody>
      </p:sp>
      <p:sp>
        <p:nvSpPr>
          <p:cNvPr id="158" name="TextBox 157">
            <a:extLst>
              <a:ext uri="{FF2B5EF4-FFF2-40B4-BE49-F238E27FC236}">
                <a16:creationId xmlns:a16="http://schemas.microsoft.com/office/drawing/2014/main" id="{2EB01D8C-EFE7-0432-6BEC-7D20AE50EA12}"/>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dirty="0">
                <a:solidFill>
                  <a:schemeClr val="tx1"/>
                </a:solidFill>
              </a:rPr>
              <a:t>Testing</a:t>
            </a:r>
          </a:p>
        </p:txBody>
      </p:sp>
      <p:sp>
        <p:nvSpPr>
          <p:cNvPr id="159" name="TextBox 158">
            <a:extLst>
              <a:ext uri="{FF2B5EF4-FFF2-40B4-BE49-F238E27FC236}">
                <a16:creationId xmlns:a16="http://schemas.microsoft.com/office/drawing/2014/main" id="{5A0D91F4-EF34-0F6D-6C20-971DFDD7EF8C}"/>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dirty="0">
                <a:solidFill>
                  <a:schemeClr val="tx1"/>
                </a:solidFill>
              </a:rPr>
              <a:t>Atom</a:t>
            </a:r>
          </a:p>
        </p:txBody>
      </p:sp>
      <p:sp>
        <p:nvSpPr>
          <p:cNvPr id="160" name="TextBox 159">
            <a:extLst>
              <a:ext uri="{FF2B5EF4-FFF2-40B4-BE49-F238E27FC236}">
                <a16:creationId xmlns:a16="http://schemas.microsoft.com/office/drawing/2014/main" id="{14E4A168-D30B-31B6-0B0C-F78EE23FF965}"/>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dirty="0">
                <a:solidFill>
                  <a:schemeClr val="tx1"/>
                </a:solidFill>
              </a:rPr>
              <a:t>Bookmark V1</a:t>
            </a:r>
          </a:p>
        </p:txBody>
      </p:sp>
      <p:sp>
        <p:nvSpPr>
          <p:cNvPr id="161" name="TextBox 160">
            <a:extLst>
              <a:ext uri="{FF2B5EF4-FFF2-40B4-BE49-F238E27FC236}">
                <a16:creationId xmlns:a16="http://schemas.microsoft.com/office/drawing/2014/main" id="{43CF43D2-9288-87F2-B856-7C1EEECD5497}"/>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dirty="0">
                <a:solidFill>
                  <a:schemeClr val="tx1"/>
                </a:solidFill>
              </a:rPr>
              <a:t>Camara Image</a:t>
            </a:r>
          </a:p>
        </p:txBody>
      </p:sp>
      <p:sp>
        <p:nvSpPr>
          <p:cNvPr id="162" name="TextBox 161">
            <a:extLst>
              <a:ext uri="{FF2B5EF4-FFF2-40B4-BE49-F238E27FC236}">
                <a16:creationId xmlns:a16="http://schemas.microsoft.com/office/drawing/2014/main" id="{2EFF34C0-61A5-BD5D-3FEB-414456F35698}"/>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dirty="0">
                <a:solidFill>
                  <a:schemeClr val="tx1"/>
                </a:solidFill>
              </a:rPr>
              <a:t>Thank you</a:t>
            </a:r>
          </a:p>
        </p:txBody>
      </p:sp>
      <p:sp>
        <p:nvSpPr>
          <p:cNvPr id="163" name="TextBox 162">
            <a:extLst>
              <a:ext uri="{FF2B5EF4-FFF2-40B4-BE49-F238E27FC236}">
                <a16:creationId xmlns:a16="http://schemas.microsoft.com/office/drawing/2014/main" id="{872AAC04-96C0-B94D-09B2-064BAB90246A}"/>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dirty="0">
                <a:solidFill>
                  <a:schemeClr val="tx1"/>
                </a:solidFill>
              </a:rPr>
              <a:t>Autobiographer</a:t>
            </a:r>
          </a:p>
        </p:txBody>
      </p:sp>
      <p:sp>
        <p:nvSpPr>
          <p:cNvPr id="164" name="TextBox 163">
            <a:extLst>
              <a:ext uri="{FF2B5EF4-FFF2-40B4-BE49-F238E27FC236}">
                <a16:creationId xmlns:a16="http://schemas.microsoft.com/office/drawing/2014/main" id="{14A2A92C-209D-E494-2FFB-ACB270D41E26}"/>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dirty="0">
                <a:solidFill>
                  <a:schemeClr val="tx1"/>
                </a:solidFill>
              </a:rPr>
              <a:t>Bookmark V2</a:t>
            </a:r>
          </a:p>
        </p:txBody>
      </p:sp>
      <p:sp>
        <p:nvSpPr>
          <p:cNvPr id="165" name="TextBox 164">
            <a:extLst>
              <a:ext uri="{FF2B5EF4-FFF2-40B4-BE49-F238E27FC236}">
                <a16:creationId xmlns:a16="http://schemas.microsoft.com/office/drawing/2014/main" id="{2FC78D67-446B-6BEB-0638-0D6E544A5217}"/>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dirty="0">
                <a:solidFill>
                  <a:schemeClr val="tx1"/>
                </a:solidFill>
              </a:rPr>
              <a:t>Cards Document</a:t>
            </a:r>
          </a:p>
        </p:txBody>
      </p:sp>
      <p:sp>
        <p:nvSpPr>
          <p:cNvPr id="166" name="TextBox 165">
            <a:extLst>
              <a:ext uri="{FF2B5EF4-FFF2-40B4-BE49-F238E27FC236}">
                <a16:creationId xmlns:a16="http://schemas.microsoft.com/office/drawing/2014/main" id="{9C577B58-86A4-8B1B-93DD-8032851EE89C}"/>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dirty="0">
                <a:solidFill>
                  <a:schemeClr val="tx1"/>
                </a:solidFill>
              </a:rPr>
              <a:t>Thermostat </a:t>
            </a:r>
            <a:br>
              <a:rPr lang="en-US" sz="800" dirty="0">
                <a:solidFill>
                  <a:schemeClr val="tx1"/>
                </a:solidFill>
              </a:rPr>
            </a:br>
            <a:r>
              <a:rPr lang="en-US" sz="800" dirty="0">
                <a:solidFill>
                  <a:schemeClr val="tx1"/>
                </a:solidFill>
              </a:rPr>
              <a:t>V1</a:t>
            </a:r>
          </a:p>
        </p:txBody>
      </p:sp>
      <p:sp>
        <p:nvSpPr>
          <p:cNvPr id="167" name="TextBox 166">
            <a:extLst>
              <a:ext uri="{FF2B5EF4-FFF2-40B4-BE49-F238E27FC236}">
                <a16:creationId xmlns:a16="http://schemas.microsoft.com/office/drawing/2014/main" id="{6828CF9C-A1E7-799D-FEC7-7ACDF45BC775}"/>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dirty="0">
                <a:solidFill>
                  <a:schemeClr val="tx1"/>
                </a:solidFill>
              </a:rPr>
              <a:t>Azure AD</a:t>
            </a:r>
          </a:p>
        </p:txBody>
      </p:sp>
      <p:sp>
        <p:nvSpPr>
          <p:cNvPr id="168" name="TextBox 167">
            <a:extLst>
              <a:ext uri="{FF2B5EF4-FFF2-40B4-BE49-F238E27FC236}">
                <a16:creationId xmlns:a16="http://schemas.microsoft.com/office/drawing/2014/main" id="{C5C0E58A-C54E-5074-0105-371E0D61BFCD}"/>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dirty="0">
                <a:solidFill>
                  <a:schemeClr val="tx1"/>
                </a:solidFill>
              </a:rPr>
              <a:t>Bug Software V1</a:t>
            </a:r>
          </a:p>
        </p:txBody>
      </p:sp>
      <p:sp>
        <p:nvSpPr>
          <p:cNvPr id="169" name="TextBox 168">
            <a:extLst>
              <a:ext uri="{FF2B5EF4-FFF2-40B4-BE49-F238E27FC236}">
                <a16:creationId xmlns:a16="http://schemas.microsoft.com/office/drawing/2014/main" id="{DC9A94EC-DE32-51A2-60E2-F9A8428DE79E}"/>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dirty="0">
                <a:solidFill>
                  <a:schemeClr val="tx1"/>
                </a:solidFill>
              </a:rPr>
              <a:t>Chair Lounge</a:t>
            </a:r>
          </a:p>
        </p:txBody>
      </p:sp>
      <p:sp>
        <p:nvSpPr>
          <p:cNvPr id="170" name="TextBox 169">
            <a:extLst>
              <a:ext uri="{FF2B5EF4-FFF2-40B4-BE49-F238E27FC236}">
                <a16:creationId xmlns:a16="http://schemas.microsoft.com/office/drawing/2014/main" id="{60079FE6-1DE0-E4DF-3076-AA52D5F2824F}"/>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dirty="0">
                <a:solidFill>
                  <a:schemeClr val="tx1"/>
                </a:solidFill>
              </a:rPr>
              <a:t>API Code</a:t>
            </a:r>
          </a:p>
        </p:txBody>
      </p:sp>
      <p:sp>
        <p:nvSpPr>
          <p:cNvPr id="171" name="TextBox 170">
            <a:extLst>
              <a:ext uri="{FF2B5EF4-FFF2-40B4-BE49-F238E27FC236}">
                <a16:creationId xmlns:a16="http://schemas.microsoft.com/office/drawing/2014/main" id="{FB01A45B-D431-3990-4E9D-177AF0A8A849}"/>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dirty="0">
                <a:solidFill>
                  <a:schemeClr val="tx1"/>
                </a:solidFill>
              </a:rPr>
              <a:t>Agile </a:t>
            </a:r>
            <a:br>
              <a:rPr lang="en-US" sz="800" dirty="0">
                <a:solidFill>
                  <a:schemeClr val="tx1"/>
                </a:solidFill>
              </a:rPr>
            </a:br>
            <a:r>
              <a:rPr lang="en-US" sz="800" dirty="0">
                <a:solidFill>
                  <a:schemeClr val="tx1"/>
                </a:solidFill>
              </a:rPr>
              <a:t>Flowchart </a:t>
            </a:r>
          </a:p>
        </p:txBody>
      </p:sp>
      <p:sp>
        <p:nvSpPr>
          <p:cNvPr id="172" name="TextBox 171">
            <a:extLst>
              <a:ext uri="{FF2B5EF4-FFF2-40B4-BE49-F238E27FC236}">
                <a16:creationId xmlns:a16="http://schemas.microsoft.com/office/drawing/2014/main" id="{C20D9032-06AA-FC15-3948-452F49CA60C7}"/>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dirty="0">
                <a:solidFill>
                  <a:schemeClr val="tx1"/>
                </a:solidFill>
              </a:rPr>
              <a:t>Time Saver</a:t>
            </a:r>
          </a:p>
        </p:txBody>
      </p:sp>
      <p:sp>
        <p:nvSpPr>
          <p:cNvPr id="173" name="TextBox 172">
            <a:extLst>
              <a:ext uri="{FF2B5EF4-FFF2-40B4-BE49-F238E27FC236}">
                <a16:creationId xmlns:a16="http://schemas.microsoft.com/office/drawing/2014/main" id="{2F0D8086-1588-0B00-5E4F-E4743E256807}"/>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dirty="0">
                <a:solidFill>
                  <a:schemeClr val="tx1"/>
                </a:solidFill>
              </a:rPr>
              <a:t>Background Automation</a:t>
            </a:r>
          </a:p>
        </p:txBody>
      </p:sp>
      <p:sp>
        <p:nvSpPr>
          <p:cNvPr id="174" name="TextBox 173">
            <a:extLst>
              <a:ext uri="{FF2B5EF4-FFF2-40B4-BE49-F238E27FC236}">
                <a16:creationId xmlns:a16="http://schemas.microsoft.com/office/drawing/2014/main" id="{03105DCE-0318-F0C6-CC27-026BF24CF138}"/>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dirty="0">
                <a:solidFill>
                  <a:schemeClr val="tx1"/>
                </a:solidFill>
              </a:rPr>
              <a:t>Bug Software V2</a:t>
            </a:r>
          </a:p>
        </p:txBody>
      </p:sp>
      <p:sp>
        <p:nvSpPr>
          <p:cNvPr id="175" name="TextBox 174">
            <a:extLst>
              <a:ext uri="{FF2B5EF4-FFF2-40B4-BE49-F238E27FC236}">
                <a16:creationId xmlns:a16="http://schemas.microsoft.com/office/drawing/2014/main" id="{0E62E34E-6ED4-6572-8849-4B800DADD434}"/>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dirty="0">
                <a:solidFill>
                  <a:schemeClr val="tx1"/>
                </a:solidFill>
              </a:rPr>
              <a:t>Champaign</a:t>
            </a:r>
          </a:p>
        </p:txBody>
      </p:sp>
      <p:sp>
        <p:nvSpPr>
          <p:cNvPr id="176" name="TextBox 175">
            <a:extLst>
              <a:ext uri="{FF2B5EF4-FFF2-40B4-BE49-F238E27FC236}">
                <a16:creationId xmlns:a16="http://schemas.microsoft.com/office/drawing/2014/main" id="{ED0B14EA-A8E6-CACA-9B25-37D38C03F06B}"/>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dirty="0">
                <a:solidFill>
                  <a:schemeClr val="tx1"/>
                </a:solidFill>
              </a:rPr>
              <a:t>APP 3rd </a:t>
            </a:r>
            <a:br>
              <a:rPr lang="en-US" sz="800" dirty="0">
                <a:solidFill>
                  <a:schemeClr val="tx1"/>
                </a:solidFill>
              </a:rPr>
            </a:br>
            <a:r>
              <a:rPr lang="en-US" sz="800" dirty="0">
                <a:solidFill>
                  <a:schemeClr val="tx1"/>
                </a:solidFill>
              </a:rPr>
              <a:t>Party deploy</a:t>
            </a:r>
          </a:p>
        </p:txBody>
      </p:sp>
      <p:sp>
        <p:nvSpPr>
          <p:cNvPr id="177" name="TextBox 176">
            <a:extLst>
              <a:ext uri="{FF2B5EF4-FFF2-40B4-BE49-F238E27FC236}">
                <a16:creationId xmlns:a16="http://schemas.microsoft.com/office/drawing/2014/main" id="{C52B26B0-DCB5-4E42-3322-7322B2E04405}"/>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dirty="0">
                <a:solidFill>
                  <a:schemeClr val="tx1"/>
                </a:solidFill>
              </a:rPr>
              <a:t>AI AGI </a:t>
            </a:r>
            <a:br>
              <a:rPr lang="en-US" sz="800" dirty="0">
                <a:solidFill>
                  <a:schemeClr val="tx1"/>
                </a:solidFill>
              </a:rPr>
            </a:br>
            <a:r>
              <a:rPr lang="en-US" sz="800" dirty="0">
                <a:solidFill>
                  <a:schemeClr val="tx1"/>
                </a:solidFill>
              </a:rPr>
              <a:t>Brain Genius</a:t>
            </a:r>
          </a:p>
        </p:txBody>
      </p:sp>
      <p:sp>
        <p:nvSpPr>
          <p:cNvPr id="178" name="TextBox 177">
            <a:extLst>
              <a:ext uri="{FF2B5EF4-FFF2-40B4-BE49-F238E27FC236}">
                <a16:creationId xmlns:a16="http://schemas.microsoft.com/office/drawing/2014/main" id="{4205794A-0174-0BBE-A881-5960CAD31613}"/>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dirty="0">
                <a:solidFill>
                  <a:schemeClr val="tx1"/>
                </a:solidFill>
              </a:rPr>
              <a:t>Tool support</a:t>
            </a:r>
          </a:p>
        </p:txBody>
      </p:sp>
      <p:sp>
        <p:nvSpPr>
          <p:cNvPr id="179" name="TextBox 178">
            <a:extLst>
              <a:ext uri="{FF2B5EF4-FFF2-40B4-BE49-F238E27FC236}">
                <a16:creationId xmlns:a16="http://schemas.microsoft.com/office/drawing/2014/main" id="{DB038319-79B5-1BD8-BFA5-BC37F86D80AA}"/>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dirty="0">
                <a:solidFill>
                  <a:schemeClr val="tx1"/>
                </a:solidFill>
              </a:rPr>
              <a:t>Backpack</a:t>
            </a:r>
          </a:p>
        </p:txBody>
      </p:sp>
      <p:sp>
        <p:nvSpPr>
          <p:cNvPr id="180" name="TextBox 179">
            <a:extLst>
              <a:ext uri="{FF2B5EF4-FFF2-40B4-BE49-F238E27FC236}">
                <a16:creationId xmlns:a16="http://schemas.microsoft.com/office/drawing/2014/main" id="{ABF5B548-A07D-083B-81C0-3FD563501127}"/>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dirty="0">
                <a:solidFill>
                  <a:schemeClr val="tx1"/>
                </a:solidFill>
              </a:rPr>
              <a:t>Building Tower V1</a:t>
            </a:r>
          </a:p>
        </p:txBody>
      </p:sp>
      <p:sp>
        <p:nvSpPr>
          <p:cNvPr id="182" name="TextBox 181">
            <a:extLst>
              <a:ext uri="{FF2B5EF4-FFF2-40B4-BE49-F238E27FC236}">
                <a16:creationId xmlns:a16="http://schemas.microsoft.com/office/drawing/2014/main" id="{821D07A1-47A4-9255-DEB1-C2640D028BB8}"/>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dirty="0">
                <a:solidFill>
                  <a:schemeClr val="tx1"/>
                </a:solidFill>
              </a:rPr>
              <a:t>Chart Stats</a:t>
            </a:r>
          </a:p>
        </p:txBody>
      </p:sp>
      <p:sp>
        <p:nvSpPr>
          <p:cNvPr id="184" name="TextBox 183">
            <a:extLst>
              <a:ext uri="{FF2B5EF4-FFF2-40B4-BE49-F238E27FC236}">
                <a16:creationId xmlns:a16="http://schemas.microsoft.com/office/drawing/2014/main" id="{B86C15F5-3A55-A437-9332-4855D1AE1ED5}"/>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dirty="0">
                <a:solidFill>
                  <a:schemeClr val="tx1"/>
                </a:solidFill>
              </a:rPr>
              <a:t>APP 3rd </a:t>
            </a:r>
            <a:br>
              <a:rPr lang="en-US" sz="800" dirty="0">
                <a:solidFill>
                  <a:schemeClr val="tx1"/>
                </a:solidFill>
              </a:rPr>
            </a:br>
            <a:r>
              <a:rPr lang="en-US" sz="800" dirty="0">
                <a:solidFill>
                  <a:schemeClr val="tx1"/>
                </a:solidFill>
              </a:rPr>
              <a:t>Party Story</a:t>
            </a:r>
          </a:p>
        </p:txBody>
      </p:sp>
      <p:sp>
        <p:nvSpPr>
          <p:cNvPr id="186" name="TextBox 185">
            <a:extLst>
              <a:ext uri="{FF2B5EF4-FFF2-40B4-BE49-F238E27FC236}">
                <a16:creationId xmlns:a16="http://schemas.microsoft.com/office/drawing/2014/main" id="{D62BB331-D917-D93E-6266-708E5188336B}"/>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dirty="0">
                <a:solidFill>
                  <a:schemeClr val="tx1"/>
                </a:solidFill>
              </a:rPr>
              <a:t>AI Chip </a:t>
            </a:r>
            <a:br>
              <a:rPr lang="en-US" sz="800" dirty="0">
                <a:solidFill>
                  <a:schemeClr val="tx1"/>
                </a:solidFill>
              </a:rPr>
            </a:br>
            <a:r>
              <a:rPr lang="en-US" sz="800" dirty="0">
                <a:solidFill>
                  <a:schemeClr val="tx1"/>
                </a:solidFill>
              </a:rPr>
              <a:t>Engine</a:t>
            </a:r>
          </a:p>
        </p:txBody>
      </p:sp>
      <p:sp>
        <p:nvSpPr>
          <p:cNvPr id="188" name="TextBox 187">
            <a:extLst>
              <a:ext uri="{FF2B5EF4-FFF2-40B4-BE49-F238E27FC236}">
                <a16:creationId xmlns:a16="http://schemas.microsoft.com/office/drawing/2014/main" id="{1B6FE7F1-F0D3-9943-3C58-F246C2C6319B}"/>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dirty="0">
                <a:solidFill>
                  <a:schemeClr val="tx1"/>
                </a:solidFill>
              </a:rPr>
              <a:t>Touch app</a:t>
            </a:r>
          </a:p>
        </p:txBody>
      </p:sp>
      <p:sp>
        <p:nvSpPr>
          <p:cNvPr id="190" name="TextBox 189">
            <a:extLst>
              <a:ext uri="{FF2B5EF4-FFF2-40B4-BE49-F238E27FC236}">
                <a16:creationId xmlns:a16="http://schemas.microsoft.com/office/drawing/2014/main" id="{DAB33093-D44B-2D97-4356-7477A3167BF9}"/>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dirty="0">
                <a:solidFill>
                  <a:schemeClr val="tx1"/>
                </a:solidFill>
              </a:rPr>
              <a:t>Barcode </a:t>
            </a:r>
            <a:br>
              <a:rPr lang="en-US" sz="800" dirty="0">
                <a:solidFill>
                  <a:schemeClr val="tx1"/>
                </a:solidFill>
              </a:rPr>
            </a:br>
            <a:r>
              <a:rPr lang="en-US" sz="800" dirty="0">
                <a:solidFill>
                  <a:schemeClr val="tx1"/>
                </a:solidFill>
              </a:rPr>
              <a:t>Retail</a:t>
            </a:r>
          </a:p>
        </p:txBody>
      </p:sp>
      <p:sp>
        <p:nvSpPr>
          <p:cNvPr id="192" name="TextBox 191">
            <a:extLst>
              <a:ext uri="{FF2B5EF4-FFF2-40B4-BE49-F238E27FC236}">
                <a16:creationId xmlns:a16="http://schemas.microsoft.com/office/drawing/2014/main" id="{CF4B254F-A656-0013-3E04-38B792CA7F65}"/>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dirty="0">
                <a:solidFill>
                  <a:schemeClr val="tx1"/>
                </a:solidFill>
              </a:rPr>
              <a:t>Business Agreement V1</a:t>
            </a:r>
          </a:p>
        </p:txBody>
      </p:sp>
      <p:sp>
        <p:nvSpPr>
          <p:cNvPr id="194" name="TextBox 193">
            <a:extLst>
              <a:ext uri="{FF2B5EF4-FFF2-40B4-BE49-F238E27FC236}">
                <a16:creationId xmlns:a16="http://schemas.microsoft.com/office/drawing/2014/main" id="{F45D9769-572E-7CCF-71EA-8D31429E5EE1}"/>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dirty="0">
                <a:solidFill>
                  <a:schemeClr val="tx1"/>
                </a:solidFill>
              </a:rPr>
              <a:t>Technology chip V2</a:t>
            </a:r>
          </a:p>
        </p:txBody>
      </p:sp>
      <p:sp>
        <p:nvSpPr>
          <p:cNvPr id="196" name="TextBox 195">
            <a:extLst>
              <a:ext uri="{FF2B5EF4-FFF2-40B4-BE49-F238E27FC236}">
                <a16:creationId xmlns:a16="http://schemas.microsoft.com/office/drawing/2014/main" id="{51472E69-C443-F326-86F8-C88BD4F741FB}"/>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dirty="0">
                <a:solidFill>
                  <a:schemeClr val="tx1"/>
                </a:solidFill>
              </a:rPr>
              <a:t>Arrow Down</a:t>
            </a:r>
          </a:p>
        </p:txBody>
      </p:sp>
      <p:sp>
        <p:nvSpPr>
          <p:cNvPr id="198" name="TextBox 197">
            <a:extLst>
              <a:ext uri="{FF2B5EF4-FFF2-40B4-BE49-F238E27FC236}">
                <a16:creationId xmlns:a16="http://schemas.microsoft.com/office/drawing/2014/main" id="{BDCB3D5F-2083-DAEB-5D9B-493A2A62149A}"/>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dirty="0">
                <a:solidFill>
                  <a:schemeClr val="tx1"/>
                </a:solidFill>
              </a:rPr>
              <a:t>Alert Alarm</a:t>
            </a:r>
          </a:p>
        </p:txBody>
      </p:sp>
      <p:sp>
        <p:nvSpPr>
          <p:cNvPr id="200" name="TextBox 199">
            <a:extLst>
              <a:ext uri="{FF2B5EF4-FFF2-40B4-BE49-F238E27FC236}">
                <a16:creationId xmlns:a16="http://schemas.microsoft.com/office/drawing/2014/main" id="{76F35152-B5C2-9844-D611-88B49788AEB3}"/>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dirty="0">
                <a:solidFill>
                  <a:schemeClr val="tx1"/>
                </a:solidFill>
              </a:rPr>
              <a:t>Trees</a:t>
            </a:r>
          </a:p>
        </p:txBody>
      </p:sp>
      <p:sp>
        <p:nvSpPr>
          <p:cNvPr id="202" name="TextBox 201">
            <a:extLst>
              <a:ext uri="{FF2B5EF4-FFF2-40B4-BE49-F238E27FC236}">
                <a16:creationId xmlns:a16="http://schemas.microsoft.com/office/drawing/2014/main" id="{62D2C08A-0AE1-2A74-FAA6-25DA7665AE7D}"/>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dirty="0">
                <a:solidFill>
                  <a:schemeClr val="tx1"/>
                </a:solidFill>
              </a:rPr>
              <a:t>Automated Data Entry</a:t>
            </a:r>
          </a:p>
        </p:txBody>
      </p:sp>
      <p:sp>
        <p:nvSpPr>
          <p:cNvPr id="204" name="TextBox 203">
            <a:extLst>
              <a:ext uri="{FF2B5EF4-FFF2-40B4-BE49-F238E27FC236}">
                <a16:creationId xmlns:a16="http://schemas.microsoft.com/office/drawing/2014/main" id="{B3AB210F-4704-FE34-00F6-BA67E36F9A0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dirty="0">
                <a:solidFill>
                  <a:schemeClr val="tx1"/>
                </a:solidFill>
              </a:rPr>
              <a:t>Book Text Copy</a:t>
            </a:r>
          </a:p>
        </p:txBody>
      </p:sp>
      <p:sp>
        <p:nvSpPr>
          <p:cNvPr id="206" name="TextBox 205">
            <a:extLst>
              <a:ext uri="{FF2B5EF4-FFF2-40B4-BE49-F238E27FC236}">
                <a16:creationId xmlns:a16="http://schemas.microsoft.com/office/drawing/2014/main" id="{5673C0EC-67FD-1891-6947-AB545172AF3F}"/>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dirty="0">
                <a:solidFill>
                  <a:schemeClr val="tx1"/>
                </a:solidFill>
              </a:rPr>
              <a:t>Cart Shopping</a:t>
            </a:r>
          </a:p>
        </p:txBody>
      </p:sp>
      <p:sp>
        <p:nvSpPr>
          <p:cNvPr id="208" name="TextBox 207">
            <a:extLst>
              <a:ext uri="{FF2B5EF4-FFF2-40B4-BE49-F238E27FC236}">
                <a16:creationId xmlns:a16="http://schemas.microsoft.com/office/drawing/2014/main" id="{976F7DF7-1D36-DF43-79B3-91EB7DDDBCB4}"/>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dirty="0">
                <a:solidFill>
                  <a:schemeClr val="tx1"/>
                </a:solidFill>
              </a:rPr>
              <a:t>Anniversary</a:t>
            </a:r>
          </a:p>
        </p:txBody>
      </p:sp>
      <p:sp>
        <p:nvSpPr>
          <p:cNvPr id="210" name="TextBox 209">
            <a:extLst>
              <a:ext uri="{FF2B5EF4-FFF2-40B4-BE49-F238E27FC236}">
                <a16:creationId xmlns:a16="http://schemas.microsoft.com/office/drawing/2014/main" id="{6AE69D01-FA47-1106-3CF0-91A88A9BB6D5}"/>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12" name="TextBox 211">
            <a:extLst>
              <a:ext uri="{FF2B5EF4-FFF2-40B4-BE49-F238E27FC236}">
                <a16:creationId xmlns:a16="http://schemas.microsoft.com/office/drawing/2014/main" id="{71E80189-DC96-BC03-4B8F-03FA3C5AB3F6}"/>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dirty="0">
                <a:solidFill>
                  <a:schemeClr val="tx1"/>
                </a:solidFill>
              </a:rPr>
              <a:t>Thermostat </a:t>
            </a:r>
            <a:br>
              <a:rPr lang="en-US" sz="800" dirty="0">
                <a:solidFill>
                  <a:schemeClr val="tx1"/>
                </a:solidFill>
              </a:rPr>
            </a:br>
            <a:r>
              <a:rPr lang="en-US" sz="800" dirty="0">
                <a:solidFill>
                  <a:schemeClr val="tx1"/>
                </a:solidFill>
              </a:rPr>
              <a:t>V2</a:t>
            </a:r>
          </a:p>
        </p:txBody>
      </p:sp>
      <p:sp>
        <p:nvSpPr>
          <p:cNvPr id="214" name="TextBox 213">
            <a:extLst>
              <a:ext uri="{FF2B5EF4-FFF2-40B4-BE49-F238E27FC236}">
                <a16:creationId xmlns:a16="http://schemas.microsoft.com/office/drawing/2014/main" id="{416BAECE-0CE1-836E-0D62-848D02D5872E}"/>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dirty="0">
                <a:solidFill>
                  <a:schemeClr val="tx1"/>
                </a:solidFill>
              </a:rPr>
              <a:t>Automation Workflow</a:t>
            </a:r>
          </a:p>
        </p:txBody>
      </p:sp>
      <p:sp>
        <p:nvSpPr>
          <p:cNvPr id="216" name="TextBox 215">
            <a:extLst>
              <a:ext uri="{FF2B5EF4-FFF2-40B4-BE49-F238E27FC236}">
                <a16:creationId xmlns:a16="http://schemas.microsoft.com/office/drawing/2014/main" id="{F2234D4F-798E-8307-04B9-3EF029746E92}"/>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dirty="0">
                <a:solidFill>
                  <a:schemeClr val="tx1"/>
                </a:solidFill>
              </a:rPr>
              <a:t>Brochure V2</a:t>
            </a:r>
          </a:p>
        </p:txBody>
      </p:sp>
      <p:sp>
        <p:nvSpPr>
          <p:cNvPr id="218" name="TextBox 217">
            <a:extLst>
              <a:ext uri="{FF2B5EF4-FFF2-40B4-BE49-F238E27FC236}">
                <a16:creationId xmlns:a16="http://schemas.microsoft.com/office/drawing/2014/main" id="{56CFBF42-D1D4-D2F9-DA9E-102F14C6F422}"/>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dirty="0">
                <a:solidFill>
                  <a:schemeClr val="tx1"/>
                </a:solidFill>
              </a:rPr>
              <a:t>Certification </a:t>
            </a:r>
            <a:br>
              <a:rPr lang="en-US" sz="800" dirty="0">
                <a:solidFill>
                  <a:schemeClr val="tx1"/>
                </a:solidFill>
              </a:rPr>
            </a:br>
            <a:r>
              <a:rPr lang="en-US" sz="800" dirty="0">
                <a:solidFill>
                  <a:schemeClr val="tx1"/>
                </a:solidFill>
              </a:rPr>
              <a:t>V2</a:t>
            </a:r>
          </a:p>
        </p:txBody>
      </p:sp>
      <p:sp>
        <p:nvSpPr>
          <p:cNvPr id="220" name="TextBox 219">
            <a:extLst>
              <a:ext uri="{FF2B5EF4-FFF2-40B4-BE49-F238E27FC236}">
                <a16:creationId xmlns:a16="http://schemas.microsoft.com/office/drawing/2014/main" id="{5A29C45F-DA24-45DA-B830-3166758F63A6}"/>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dirty="0">
                <a:solidFill>
                  <a:schemeClr val="tx1"/>
                </a:solidFill>
              </a:rPr>
              <a:t>API Build </a:t>
            </a:r>
          </a:p>
        </p:txBody>
      </p:sp>
      <p:sp>
        <p:nvSpPr>
          <p:cNvPr id="222" name="TextBox 221">
            <a:extLst>
              <a:ext uri="{FF2B5EF4-FFF2-40B4-BE49-F238E27FC236}">
                <a16:creationId xmlns:a16="http://schemas.microsoft.com/office/drawing/2014/main" id="{1FD2E894-9D46-71DA-9721-CE2B1006555D}"/>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24" name="TextBox 223">
            <a:extLst>
              <a:ext uri="{FF2B5EF4-FFF2-40B4-BE49-F238E27FC236}">
                <a16:creationId xmlns:a16="http://schemas.microsoft.com/office/drawing/2014/main" id="{72D9A549-003A-8429-019E-98CED2AFC783}"/>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dirty="0">
                <a:solidFill>
                  <a:schemeClr val="tx1"/>
                </a:solidFill>
              </a:rPr>
              <a:t>Tie </a:t>
            </a:r>
            <a:r>
              <a:rPr lang="en-US" sz="800" dirty="0" err="1">
                <a:solidFill>
                  <a:schemeClr val="tx1"/>
                </a:solidFill>
              </a:rPr>
              <a:t>Dresscode</a:t>
            </a:r>
            <a:endParaRPr lang="en-US" sz="800" dirty="0">
              <a:solidFill>
                <a:schemeClr val="tx1"/>
              </a:solidFill>
            </a:endParaRPr>
          </a:p>
        </p:txBody>
      </p:sp>
      <p:sp>
        <p:nvSpPr>
          <p:cNvPr id="226" name="TextBox 225">
            <a:extLst>
              <a:ext uri="{FF2B5EF4-FFF2-40B4-BE49-F238E27FC236}">
                <a16:creationId xmlns:a16="http://schemas.microsoft.com/office/drawing/2014/main" id="{B81DB415-4591-ECD0-32E1-CD340D03FA47}"/>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dirty="0">
                <a:solidFill>
                  <a:schemeClr val="tx1"/>
                </a:solidFill>
              </a:rPr>
              <a:t>Automation Process RPA</a:t>
            </a:r>
          </a:p>
        </p:txBody>
      </p:sp>
      <p:sp>
        <p:nvSpPr>
          <p:cNvPr id="228" name="TextBox 227">
            <a:extLst>
              <a:ext uri="{FF2B5EF4-FFF2-40B4-BE49-F238E27FC236}">
                <a16:creationId xmlns:a16="http://schemas.microsoft.com/office/drawing/2014/main" id="{5F63E364-343A-B3B7-E9DF-AAF38A5BD1EB}"/>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dirty="0">
                <a:solidFill>
                  <a:schemeClr val="tx1"/>
                </a:solidFill>
              </a:rPr>
              <a:t>Brochure V1</a:t>
            </a:r>
          </a:p>
        </p:txBody>
      </p:sp>
      <p:sp>
        <p:nvSpPr>
          <p:cNvPr id="230" name="TextBox 229">
            <a:extLst>
              <a:ext uri="{FF2B5EF4-FFF2-40B4-BE49-F238E27FC236}">
                <a16:creationId xmlns:a16="http://schemas.microsoft.com/office/drawing/2014/main" id="{8C9E9303-24D5-EC49-FFAD-9784E0D73A26}"/>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dirty="0">
                <a:solidFill>
                  <a:schemeClr val="tx1"/>
                </a:solidFill>
              </a:rPr>
              <a:t>Certification </a:t>
            </a:r>
            <a:br>
              <a:rPr lang="en-US" sz="800" dirty="0">
                <a:solidFill>
                  <a:schemeClr val="tx1"/>
                </a:solidFill>
              </a:rPr>
            </a:br>
            <a:r>
              <a:rPr lang="en-US" sz="800" dirty="0">
                <a:solidFill>
                  <a:schemeClr val="tx1"/>
                </a:solidFill>
              </a:rPr>
              <a:t>V1</a:t>
            </a:r>
          </a:p>
        </p:txBody>
      </p:sp>
      <p:sp>
        <p:nvSpPr>
          <p:cNvPr id="232" name="TextBox 231">
            <a:extLst>
              <a:ext uri="{FF2B5EF4-FFF2-40B4-BE49-F238E27FC236}">
                <a16:creationId xmlns:a16="http://schemas.microsoft.com/office/drawing/2014/main" id="{11F7BC0A-7254-AC6E-55F8-05D23172904F}"/>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dirty="0">
                <a:solidFill>
                  <a:schemeClr val="tx1"/>
                </a:solidFill>
              </a:rPr>
              <a:t>Anonymous</a:t>
            </a:r>
          </a:p>
        </p:txBody>
      </p:sp>
      <p:sp>
        <p:nvSpPr>
          <p:cNvPr id="234" name="TextBox 233">
            <a:extLst>
              <a:ext uri="{FF2B5EF4-FFF2-40B4-BE49-F238E27FC236}">
                <a16:creationId xmlns:a16="http://schemas.microsoft.com/office/drawing/2014/main" id="{13817C15-2271-1E0D-9B77-D4F91F4B971C}"/>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36" name="TextBox 235">
            <a:extLst>
              <a:ext uri="{FF2B5EF4-FFF2-40B4-BE49-F238E27FC236}">
                <a16:creationId xmlns:a16="http://schemas.microsoft.com/office/drawing/2014/main" id="{2CE18EFF-99AA-23A7-22EB-D121E126479C}"/>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dirty="0">
                <a:solidFill>
                  <a:schemeClr val="tx1"/>
                </a:solidFill>
              </a:rPr>
              <a:t>Thermostat </a:t>
            </a:r>
            <a:br>
              <a:rPr lang="en-US" sz="800" dirty="0">
                <a:solidFill>
                  <a:schemeClr val="tx1"/>
                </a:solidFill>
              </a:rPr>
            </a:br>
            <a:r>
              <a:rPr lang="en-US" sz="800" dirty="0">
                <a:solidFill>
                  <a:schemeClr val="tx1"/>
                </a:solidFill>
              </a:rPr>
              <a:t>V3</a:t>
            </a:r>
          </a:p>
        </p:txBody>
      </p:sp>
      <p:sp>
        <p:nvSpPr>
          <p:cNvPr id="238" name="TextBox 237">
            <a:extLst>
              <a:ext uri="{FF2B5EF4-FFF2-40B4-BE49-F238E27FC236}">
                <a16:creationId xmlns:a16="http://schemas.microsoft.com/office/drawing/2014/main" id="{36A526E2-9F30-BCFA-BDFC-549CE9D3D4EA}"/>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dirty="0">
                <a:solidFill>
                  <a:schemeClr val="tx1"/>
                </a:solidFill>
              </a:rPr>
              <a:t>Bar Chart Statistics V1</a:t>
            </a:r>
          </a:p>
        </p:txBody>
      </p:sp>
      <p:sp>
        <p:nvSpPr>
          <p:cNvPr id="240" name="TextBox 239">
            <a:extLst>
              <a:ext uri="{FF2B5EF4-FFF2-40B4-BE49-F238E27FC236}">
                <a16:creationId xmlns:a16="http://schemas.microsoft.com/office/drawing/2014/main" id="{DB653852-DED1-E1F8-01BE-31F58E0B6C08}"/>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dirty="0">
                <a:solidFill>
                  <a:schemeClr val="tx1"/>
                </a:solidFill>
              </a:rPr>
              <a:t>Building Tower V2</a:t>
            </a:r>
          </a:p>
        </p:txBody>
      </p:sp>
      <p:sp>
        <p:nvSpPr>
          <p:cNvPr id="242" name="TextBox 241">
            <a:extLst>
              <a:ext uri="{FF2B5EF4-FFF2-40B4-BE49-F238E27FC236}">
                <a16:creationId xmlns:a16="http://schemas.microsoft.com/office/drawing/2014/main" id="{356D23B9-7EAA-ACBD-BE62-7E99A3D06A49}"/>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dirty="0">
                <a:solidFill>
                  <a:schemeClr val="tx1"/>
                </a:solidFill>
              </a:rPr>
              <a:t>Chart</a:t>
            </a:r>
          </a:p>
        </p:txBody>
      </p:sp>
      <p:sp>
        <p:nvSpPr>
          <p:cNvPr id="244" name="TextBox 243">
            <a:extLst>
              <a:ext uri="{FF2B5EF4-FFF2-40B4-BE49-F238E27FC236}">
                <a16:creationId xmlns:a16="http://schemas.microsoft.com/office/drawing/2014/main" id="{C74DD66D-A225-A232-F0DD-2EB3C4951CF5}"/>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dirty="0">
                <a:solidFill>
                  <a:schemeClr val="tx1"/>
                </a:solidFill>
              </a:rPr>
              <a:t>Append Clip</a:t>
            </a:r>
          </a:p>
        </p:txBody>
      </p:sp>
      <p:sp>
        <p:nvSpPr>
          <p:cNvPr id="246" name="TextBox 245">
            <a:extLst>
              <a:ext uri="{FF2B5EF4-FFF2-40B4-BE49-F238E27FC236}">
                <a16:creationId xmlns:a16="http://schemas.microsoft.com/office/drawing/2014/main" id="{977E8AA1-AACE-AF06-C498-00ADE29E5144}"/>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dirty="0">
                <a:solidFill>
                  <a:schemeClr val="tx1"/>
                </a:solidFill>
              </a:rPr>
              <a:t>AI Cloud</a:t>
            </a:r>
          </a:p>
        </p:txBody>
      </p:sp>
      <p:sp>
        <p:nvSpPr>
          <p:cNvPr id="248" name="TextBox 247">
            <a:extLst>
              <a:ext uri="{FF2B5EF4-FFF2-40B4-BE49-F238E27FC236}">
                <a16:creationId xmlns:a16="http://schemas.microsoft.com/office/drawing/2014/main" id="{1BDD1A0F-91DF-0AFD-B39D-710B3E47C42A}"/>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dirty="0">
                <a:solidFill>
                  <a:schemeClr val="tx1"/>
                </a:solidFill>
              </a:rPr>
              <a:t>Tractor</a:t>
            </a:r>
          </a:p>
        </p:txBody>
      </p:sp>
      <p:sp>
        <p:nvSpPr>
          <p:cNvPr id="250" name="TextBox 249">
            <a:extLst>
              <a:ext uri="{FF2B5EF4-FFF2-40B4-BE49-F238E27FC236}">
                <a16:creationId xmlns:a16="http://schemas.microsoft.com/office/drawing/2014/main" id="{894D10F9-327B-5DFC-44D7-77B415C7BD44}"/>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dirty="0">
                <a:solidFill>
                  <a:schemeClr val="tx1"/>
                </a:solidFill>
              </a:rPr>
              <a:t>Bar Chart Statistics V3</a:t>
            </a:r>
          </a:p>
        </p:txBody>
      </p:sp>
      <p:sp>
        <p:nvSpPr>
          <p:cNvPr id="252" name="TextBox 251">
            <a:extLst>
              <a:ext uri="{FF2B5EF4-FFF2-40B4-BE49-F238E27FC236}">
                <a16:creationId xmlns:a16="http://schemas.microsoft.com/office/drawing/2014/main" id="{EDD2F86C-67B6-F7D6-63C4-C21A0709CD15}"/>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dirty="0">
                <a:solidFill>
                  <a:schemeClr val="tx1"/>
                </a:solidFill>
              </a:rPr>
              <a:t>Bullseye</a:t>
            </a:r>
          </a:p>
        </p:txBody>
      </p:sp>
      <p:sp>
        <p:nvSpPr>
          <p:cNvPr id="254" name="TextBox 253">
            <a:extLst>
              <a:ext uri="{FF2B5EF4-FFF2-40B4-BE49-F238E27FC236}">
                <a16:creationId xmlns:a16="http://schemas.microsoft.com/office/drawing/2014/main" id="{969722B1-12F7-0075-16A3-85332716FD00}"/>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dirty="0">
                <a:solidFill>
                  <a:schemeClr val="tx1"/>
                </a:solidFill>
              </a:rPr>
              <a:t>Technology chip V3</a:t>
            </a:r>
          </a:p>
        </p:txBody>
      </p:sp>
      <p:sp>
        <p:nvSpPr>
          <p:cNvPr id="256" name="TextBox 255">
            <a:extLst>
              <a:ext uri="{FF2B5EF4-FFF2-40B4-BE49-F238E27FC236}">
                <a16:creationId xmlns:a16="http://schemas.microsoft.com/office/drawing/2014/main" id="{16F073BF-BF73-7EFE-DBC7-BA1CEBB11BD4}"/>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dirty="0">
                <a:solidFill>
                  <a:schemeClr val="tx1"/>
                </a:solidFill>
              </a:rPr>
              <a:t>Arrow Right</a:t>
            </a:r>
          </a:p>
        </p:txBody>
      </p:sp>
      <p:sp>
        <p:nvSpPr>
          <p:cNvPr id="258" name="TextBox 257">
            <a:extLst>
              <a:ext uri="{FF2B5EF4-FFF2-40B4-BE49-F238E27FC236}">
                <a16:creationId xmlns:a16="http://schemas.microsoft.com/office/drawing/2014/main" id="{32B28BF3-B1E3-6C8E-1F97-3CD955FAE310}"/>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dirty="0">
                <a:solidFill>
                  <a:schemeClr val="tx1"/>
                </a:solidFill>
              </a:rPr>
              <a:t>AI Enabled</a:t>
            </a:r>
          </a:p>
        </p:txBody>
      </p:sp>
      <p:sp>
        <p:nvSpPr>
          <p:cNvPr id="260" name="TextBox 259">
            <a:extLst>
              <a:ext uri="{FF2B5EF4-FFF2-40B4-BE49-F238E27FC236}">
                <a16:creationId xmlns:a16="http://schemas.microsoft.com/office/drawing/2014/main" id="{C045B4CA-B998-371A-024C-24BB49E1DBE4}"/>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dirty="0">
                <a:solidFill>
                  <a:schemeClr val="tx1"/>
                </a:solidFill>
              </a:rPr>
              <a:t>Tree Map</a:t>
            </a:r>
          </a:p>
        </p:txBody>
      </p:sp>
      <p:sp>
        <p:nvSpPr>
          <p:cNvPr id="262" name="TextBox 261">
            <a:extLst>
              <a:ext uri="{FF2B5EF4-FFF2-40B4-BE49-F238E27FC236}">
                <a16:creationId xmlns:a16="http://schemas.microsoft.com/office/drawing/2014/main" id="{2260B626-63BB-2946-187D-5A5D3E24DB8E}"/>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dirty="0">
                <a:solidFill>
                  <a:schemeClr val="tx1"/>
                </a:solidFill>
              </a:rPr>
              <a:t>Bar Chart Statistics V2</a:t>
            </a:r>
          </a:p>
        </p:txBody>
      </p:sp>
      <p:sp>
        <p:nvSpPr>
          <p:cNvPr id="264" name="TextBox 263">
            <a:extLst>
              <a:ext uri="{FF2B5EF4-FFF2-40B4-BE49-F238E27FC236}">
                <a16:creationId xmlns:a16="http://schemas.microsoft.com/office/drawing/2014/main" id="{68AACE92-0602-2C71-934E-70ED624AD4D5}"/>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dirty="0">
                <a:solidFill>
                  <a:schemeClr val="tx1"/>
                </a:solidFill>
              </a:rPr>
              <a:t>Building Tower V3</a:t>
            </a:r>
          </a:p>
        </p:txBody>
      </p:sp>
      <p:sp>
        <p:nvSpPr>
          <p:cNvPr id="266" name="TextBox 265">
            <a:extLst>
              <a:ext uri="{FF2B5EF4-FFF2-40B4-BE49-F238E27FC236}">
                <a16:creationId xmlns:a16="http://schemas.microsoft.com/office/drawing/2014/main" id="{5319EB15-B2E1-207B-D211-B22B75CA6B6D}"/>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dirty="0">
                <a:solidFill>
                  <a:schemeClr val="tx1"/>
                </a:solidFill>
              </a:rPr>
              <a:t>Chat Forum</a:t>
            </a:r>
          </a:p>
        </p:txBody>
      </p:sp>
      <p:sp>
        <p:nvSpPr>
          <p:cNvPr id="268" name="TextBox 267">
            <a:extLst>
              <a:ext uri="{FF2B5EF4-FFF2-40B4-BE49-F238E27FC236}">
                <a16:creationId xmlns:a16="http://schemas.microsoft.com/office/drawing/2014/main" id="{D71E9015-89EA-C610-7EC4-CFBAAC3DD391}"/>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dirty="0">
                <a:solidFill>
                  <a:schemeClr val="tx1"/>
                </a:solidFill>
              </a:rPr>
              <a:t>Arrow Left</a:t>
            </a:r>
          </a:p>
        </p:txBody>
      </p:sp>
      <p:sp>
        <p:nvSpPr>
          <p:cNvPr id="270" name="TextBox 269">
            <a:extLst>
              <a:ext uri="{FF2B5EF4-FFF2-40B4-BE49-F238E27FC236}">
                <a16:creationId xmlns:a16="http://schemas.microsoft.com/office/drawing/2014/main" id="{A58093FB-6D86-3142-42B7-BDC611D8A8EE}"/>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dirty="0">
                <a:solidFill>
                  <a:schemeClr val="tx1"/>
                </a:solidFill>
              </a:rPr>
              <a:t>AI Computer Vision</a:t>
            </a:r>
          </a:p>
        </p:txBody>
      </p:sp>
      <p:sp>
        <p:nvSpPr>
          <p:cNvPr id="272" name="TextBox 271">
            <a:extLst>
              <a:ext uri="{FF2B5EF4-FFF2-40B4-BE49-F238E27FC236}">
                <a16:creationId xmlns:a16="http://schemas.microsoft.com/office/drawing/2014/main" id="{73AC143B-8C03-0675-6438-A49E6D08273A}"/>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dirty="0">
                <a:solidFill>
                  <a:schemeClr val="tx1"/>
                </a:solidFill>
              </a:rPr>
              <a:t>Tree chart</a:t>
            </a:r>
          </a:p>
        </p:txBody>
      </p:sp>
      <p:sp>
        <p:nvSpPr>
          <p:cNvPr id="274" name="TextBox 273">
            <a:extLst>
              <a:ext uri="{FF2B5EF4-FFF2-40B4-BE49-F238E27FC236}">
                <a16:creationId xmlns:a16="http://schemas.microsoft.com/office/drawing/2014/main" id="{F2976F9B-F2E9-CD09-2D08-679ECA3E34DE}"/>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dirty="0">
                <a:solidFill>
                  <a:schemeClr val="tx1"/>
                </a:solidFill>
              </a:rPr>
              <a:t>Battery Low Power</a:t>
            </a:r>
          </a:p>
        </p:txBody>
      </p:sp>
      <p:sp>
        <p:nvSpPr>
          <p:cNvPr id="275" name="TextBox 274">
            <a:extLst>
              <a:ext uri="{FF2B5EF4-FFF2-40B4-BE49-F238E27FC236}">
                <a16:creationId xmlns:a16="http://schemas.microsoft.com/office/drawing/2014/main" id="{78B6DC07-40B8-F8B9-7895-1D9D0A2648FE}"/>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dirty="0">
                <a:solidFill>
                  <a:schemeClr val="tx1"/>
                </a:solidFill>
              </a:rPr>
              <a:t>Business Agreement V3</a:t>
            </a:r>
          </a:p>
        </p:txBody>
      </p:sp>
      <p:sp>
        <p:nvSpPr>
          <p:cNvPr id="276" name="TextBox 275">
            <a:extLst>
              <a:ext uri="{FF2B5EF4-FFF2-40B4-BE49-F238E27FC236}">
                <a16:creationId xmlns:a16="http://schemas.microsoft.com/office/drawing/2014/main" id="{1E88D6E2-9832-D924-4C54-1F9393141B1A}"/>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dirty="0">
                <a:solidFill>
                  <a:schemeClr val="tx1"/>
                </a:solidFill>
              </a:rPr>
              <a:t>Tent</a:t>
            </a:r>
          </a:p>
        </p:txBody>
      </p:sp>
      <p:sp>
        <p:nvSpPr>
          <p:cNvPr id="277" name="TextBox 276">
            <a:extLst>
              <a:ext uri="{FF2B5EF4-FFF2-40B4-BE49-F238E27FC236}">
                <a16:creationId xmlns:a16="http://schemas.microsoft.com/office/drawing/2014/main" id="{26FAEBDF-676F-E385-EF5C-F60B024AEE7F}"/>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dirty="0">
                <a:solidFill>
                  <a:schemeClr val="tx1"/>
                </a:solidFill>
              </a:rPr>
              <a:t>Arrow Up</a:t>
            </a:r>
          </a:p>
        </p:txBody>
      </p:sp>
      <p:sp>
        <p:nvSpPr>
          <p:cNvPr id="278" name="TextBox 277">
            <a:extLst>
              <a:ext uri="{FF2B5EF4-FFF2-40B4-BE49-F238E27FC236}">
                <a16:creationId xmlns:a16="http://schemas.microsoft.com/office/drawing/2014/main" id="{90107F4E-DCE5-CC49-2AB1-98D7DA7B4697}"/>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dirty="0">
                <a:solidFill>
                  <a:schemeClr val="tx1"/>
                </a:solidFill>
              </a:rPr>
              <a:t>Analyst </a:t>
            </a:r>
            <a:br>
              <a:rPr lang="en-US" sz="800" dirty="0">
                <a:solidFill>
                  <a:schemeClr val="tx1"/>
                </a:solidFill>
              </a:rPr>
            </a:br>
            <a:r>
              <a:rPr lang="en-US" sz="800" dirty="0">
                <a:solidFill>
                  <a:schemeClr val="tx1"/>
                </a:solidFill>
              </a:rPr>
              <a:t>Report</a:t>
            </a:r>
          </a:p>
        </p:txBody>
      </p:sp>
      <p:sp>
        <p:nvSpPr>
          <p:cNvPr id="279" name="TextBox 278">
            <a:extLst>
              <a:ext uri="{FF2B5EF4-FFF2-40B4-BE49-F238E27FC236}">
                <a16:creationId xmlns:a16="http://schemas.microsoft.com/office/drawing/2014/main" id="{F7A70ECE-0A49-D782-3F0D-D1166C31F0A9}"/>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dirty="0">
                <a:solidFill>
                  <a:schemeClr val="tx1"/>
                </a:solidFill>
              </a:rPr>
              <a:t>Trash</a:t>
            </a:r>
          </a:p>
        </p:txBody>
      </p:sp>
      <p:sp>
        <p:nvSpPr>
          <p:cNvPr id="280" name="TextBox 279">
            <a:extLst>
              <a:ext uri="{FF2B5EF4-FFF2-40B4-BE49-F238E27FC236}">
                <a16:creationId xmlns:a16="http://schemas.microsoft.com/office/drawing/2014/main" id="{EC7E53AE-4397-8421-65E6-25C898C043FD}"/>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dirty="0">
                <a:solidFill>
                  <a:schemeClr val="tx1"/>
                </a:solidFill>
              </a:rPr>
              <a:t>Business Agreement V2</a:t>
            </a:r>
          </a:p>
        </p:txBody>
      </p:sp>
      <p:sp>
        <p:nvSpPr>
          <p:cNvPr id="281" name="TextBox 280">
            <a:extLst>
              <a:ext uri="{FF2B5EF4-FFF2-40B4-BE49-F238E27FC236}">
                <a16:creationId xmlns:a16="http://schemas.microsoft.com/office/drawing/2014/main" id="{E617D357-E00E-084A-CABF-77580808DDA2}"/>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dirty="0" err="1">
                <a:solidFill>
                  <a:schemeClr val="tx1"/>
                </a:solidFill>
              </a:rPr>
              <a:t>Tropy</a:t>
            </a:r>
            <a:endParaRPr lang="en-US" sz="800" dirty="0">
              <a:solidFill>
                <a:schemeClr val="tx1"/>
              </a:solidFill>
            </a:endParaRPr>
          </a:p>
        </p:txBody>
      </p:sp>
    </p:spTree>
    <p:extLst>
      <p:ext uri="{BB962C8B-B14F-4D97-AF65-F5344CB8AC3E}">
        <p14:creationId xmlns:p14="http://schemas.microsoft.com/office/powerpoint/2010/main" val="37676614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064410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91" name="Rectangle 490">
            <a:extLst>
              <a:ext uri="{FF2B5EF4-FFF2-40B4-BE49-F238E27FC236}">
                <a16:creationId xmlns:a16="http://schemas.microsoft.com/office/drawing/2014/main" id="{065E3A3D-B6FA-DFA8-4314-4C52A6F93091}"/>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492" name="Left Bracket 491">
            <a:extLst>
              <a:ext uri="{FF2B5EF4-FFF2-40B4-BE49-F238E27FC236}">
                <a16:creationId xmlns:a16="http://schemas.microsoft.com/office/drawing/2014/main" id="{BDA449AE-2C01-063D-D9DD-7D85A04E9646}"/>
              </a:ext>
            </a:extLst>
          </p:cNvPr>
          <p:cNvSpPr/>
          <p:nvPr userDrawn="1"/>
        </p:nvSpPr>
        <p:spPr>
          <a:xfrm flipH="1">
            <a:off x="-6" y="1276794"/>
            <a:ext cx="3240190"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Tree>
    <p:extLst>
      <p:ext uri="{BB962C8B-B14F-4D97-AF65-F5344CB8AC3E}">
        <p14:creationId xmlns:p14="http://schemas.microsoft.com/office/powerpoint/2010/main" val="2348945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0307" y="2565128"/>
            <a:ext cx="3632851"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566" y="2565128"/>
            <a:ext cx="3630866"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9638" y="2565128"/>
            <a:ext cx="3632853"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93778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59" name="Rectangle 158">
            <a:extLst>
              <a:ext uri="{FF2B5EF4-FFF2-40B4-BE49-F238E27FC236}">
                <a16:creationId xmlns:a16="http://schemas.microsoft.com/office/drawing/2014/main" id="{3A573725-B8F2-5168-A0FE-B85B7D05D19B}"/>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Tree>
    <p:extLst>
      <p:ext uri="{BB962C8B-B14F-4D97-AF65-F5344CB8AC3E}">
        <p14:creationId xmlns:p14="http://schemas.microsoft.com/office/powerpoint/2010/main" val="37821050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25" name="Rectangle 224">
            <a:extLst>
              <a:ext uri="{FF2B5EF4-FFF2-40B4-BE49-F238E27FC236}">
                <a16:creationId xmlns:a16="http://schemas.microsoft.com/office/drawing/2014/main" id="{8AC8E737-EA30-D709-BF9E-682B7B71C34C}"/>
              </a:ext>
            </a:extLst>
          </p:cNvPr>
          <p:cNvSpPr/>
          <p:nvPr userDrawn="1"/>
        </p:nvSpPr>
        <p:spPr>
          <a:xfrm>
            <a:off x="1" y="1143001"/>
            <a:ext cx="12192000"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227" name="TextBox 226">
            <a:extLst>
              <a:ext uri="{FF2B5EF4-FFF2-40B4-BE49-F238E27FC236}">
                <a16:creationId xmlns:a16="http://schemas.microsoft.com/office/drawing/2014/main" id="{BF648F16-D083-ED0D-2636-2B3C89489602}"/>
              </a:ext>
            </a:extLst>
          </p:cNvPr>
          <p:cNvSpPr txBox="1"/>
          <p:nvPr userDrawn="1"/>
        </p:nvSpPr>
        <p:spPr>
          <a:xfrm>
            <a:off x="440623"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229" name="TextBox 228">
            <a:extLst>
              <a:ext uri="{FF2B5EF4-FFF2-40B4-BE49-F238E27FC236}">
                <a16:creationId xmlns:a16="http://schemas.microsoft.com/office/drawing/2014/main" id="{91DA539E-001B-33B6-CA9D-321951989179}"/>
              </a:ext>
            </a:extLst>
          </p:cNvPr>
          <p:cNvSpPr txBox="1"/>
          <p:nvPr userDrawn="1"/>
        </p:nvSpPr>
        <p:spPr>
          <a:xfrm>
            <a:off x="1147352" y="1710252"/>
            <a:ext cx="709821"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231" name="TextBox 230">
            <a:extLst>
              <a:ext uri="{FF2B5EF4-FFF2-40B4-BE49-F238E27FC236}">
                <a16:creationId xmlns:a16="http://schemas.microsoft.com/office/drawing/2014/main" id="{3626733C-973E-914C-F950-4DED8355AEF9}"/>
              </a:ext>
            </a:extLst>
          </p:cNvPr>
          <p:cNvSpPr txBox="1"/>
          <p:nvPr userDrawn="1"/>
        </p:nvSpPr>
        <p:spPr>
          <a:xfrm>
            <a:off x="1854081" y="1710252"/>
            <a:ext cx="709821"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233" name="TextBox 232">
            <a:extLst>
              <a:ext uri="{FF2B5EF4-FFF2-40B4-BE49-F238E27FC236}">
                <a16:creationId xmlns:a16="http://schemas.microsoft.com/office/drawing/2014/main" id="{D88D93AC-C127-461F-7DD5-71F80219F028}"/>
              </a:ext>
            </a:extLst>
          </p:cNvPr>
          <p:cNvSpPr txBox="1"/>
          <p:nvPr userDrawn="1"/>
        </p:nvSpPr>
        <p:spPr>
          <a:xfrm>
            <a:off x="2560810" y="1710252"/>
            <a:ext cx="709821" cy="215444"/>
          </a:xfrm>
          <a:prstGeom prst="rect">
            <a:avLst/>
          </a:prstGeom>
          <a:noFill/>
        </p:spPr>
        <p:txBody>
          <a:bodyPr wrap="square" lIns="0" rIns="0">
            <a:spAutoFit/>
          </a:bodyPr>
          <a:lstStyle/>
          <a:p>
            <a:pPr algn="ctr"/>
            <a:r>
              <a:rPr lang="en-US" sz="800">
                <a:solidFill>
                  <a:schemeClr val="bg1"/>
                </a:solidFill>
              </a:rPr>
              <a:t>Automation</a:t>
            </a:r>
          </a:p>
        </p:txBody>
      </p:sp>
      <p:sp>
        <p:nvSpPr>
          <p:cNvPr id="235" name="TextBox 234">
            <a:extLst>
              <a:ext uri="{FF2B5EF4-FFF2-40B4-BE49-F238E27FC236}">
                <a16:creationId xmlns:a16="http://schemas.microsoft.com/office/drawing/2014/main" id="{911D7E45-1DA8-7F8A-190C-D29F2CD1B282}"/>
              </a:ext>
            </a:extLst>
          </p:cNvPr>
          <p:cNvSpPr txBox="1"/>
          <p:nvPr userDrawn="1"/>
        </p:nvSpPr>
        <p:spPr>
          <a:xfrm>
            <a:off x="3267539" y="1710252"/>
            <a:ext cx="709821"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237" name="TextBox 236">
            <a:extLst>
              <a:ext uri="{FF2B5EF4-FFF2-40B4-BE49-F238E27FC236}">
                <a16:creationId xmlns:a16="http://schemas.microsoft.com/office/drawing/2014/main" id="{0C3D5B44-84AE-413C-FDA4-3623F6284D1F}"/>
              </a:ext>
            </a:extLst>
          </p:cNvPr>
          <p:cNvSpPr txBox="1"/>
          <p:nvPr userDrawn="1"/>
        </p:nvSpPr>
        <p:spPr>
          <a:xfrm>
            <a:off x="3974268" y="1710252"/>
            <a:ext cx="709821" cy="215444"/>
          </a:xfrm>
          <a:prstGeom prst="rect">
            <a:avLst/>
          </a:prstGeom>
          <a:noFill/>
        </p:spPr>
        <p:txBody>
          <a:bodyPr wrap="square" lIns="0" rIns="0">
            <a:spAutoFit/>
          </a:bodyPr>
          <a:lstStyle/>
          <a:p>
            <a:pPr algn="ctr"/>
            <a:r>
              <a:rPr lang="en-US" sz="800">
                <a:solidFill>
                  <a:schemeClr val="bg1"/>
                </a:solidFill>
              </a:rPr>
              <a:t>Big scale</a:t>
            </a:r>
          </a:p>
        </p:txBody>
      </p:sp>
      <p:sp>
        <p:nvSpPr>
          <p:cNvPr id="239" name="TextBox 238">
            <a:extLst>
              <a:ext uri="{FF2B5EF4-FFF2-40B4-BE49-F238E27FC236}">
                <a16:creationId xmlns:a16="http://schemas.microsoft.com/office/drawing/2014/main" id="{A4AA4B76-4B79-8FC8-0747-9B42E5A0CC6C}"/>
              </a:ext>
            </a:extLst>
          </p:cNvPr>
          <p:cNvSpPr txBox="1"/>
          <p:nvPr userDrawn="1"/>
        </p:nvSpPr>
        <p:spPr>
          <a:xfrm>
            <a:off x="4680997" y="1710252"/>
            <a:ext cx="709821" cy="215444"/>
          </a:xfrm>
          <a:prstGeom prst="rect">
            <a:avLst/>
          </a:prstGeom>
          <a:noFill/>
        </p:spPr>
        <p:txBody>
          <a:bodyPr wrap="square" lIns="0" rIns="0">
            <a:spAutoFit/>
          </a:bodyPr>
          <a:lstStyle/>
          <a:p>
            <a:pPr algn="ctr"/>
            <a:r>
              <a:rPr lang="en-US" sz="800">
                <a:solidFill>
                  <a:schemeClr val="bg1"/>
                </a:solidFill>
              </a:rPr>
              <a:t>Bookmark</a:t>
            </a:r>
          </a:p>
        </p:txBody>
      </p:sp>
      <p:sp>
        <p:nvSpPr>
          <p:cNvPr id="241" name="TextBox 240">
            <a:extLst>
              <a:ext uri="{FF2B5EF4-FFF2-40B4-BE49-F238E27FC236}">
                <a16:creationId xmlns:a16="http://schemas.microsoft.com/office/drawing/2014/main" id="{D65E2862-FBD2-E5A7-9A3D-CF978A9DA2B9}"/>
              </a:ext>
            </a:extLst>
          </p:cNvPr>
          <p:cNvSpPr txBox="1"/>
          <p:nvPr userDrawn="1"/>
        </p:nvSpPr>
        <p:spPr>
          <a:xfrm>
            <a:off x="5387726" y="1710252"/>
            <a:ext cx="709821"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243" name="TextBox 242">
            <a:extLst>
              <a:ext uri="{FF2B5EF4-FFF2-40B4-BE49-F238E27FC236}">
                <a16:creationId xmlns:a16="http://schemas.microsoft.com/office/drawing/2014/main" id="{A66A8ED0-618F-E2D5-7B8B-5CADC3F308F2}"/>
              </a:ext>
            </a:extLst>
          </p:cNvPr>
          <p:cNvSpPr txBox="1"/>
          <p:nvPr userDrawn="1"/>
        </p:nvSpPr>
        <p:spPr>
          <a:xfrm>
            <a:off x="6094455" y="1710252"/>
            <a:ext cx="709821"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45" name="TextBox 244">
            <a:extLst>
              <a:ext uri="{FF2B5EF4-FFF2-40B4-BE49-F238E27FC236}">
                <a16:creationId xmlns:a16="http://schemas.microsoft.com/office/drawing/2014/main" id="{5F5C8453-F2AB-C88A-2D64-477122A17ADF}"/>
              </a:ext>
            </a:extLst>
          </p:cNvPr>
          <p:cNvSpPr txBox="1"/>
          <p:nvPr userDrawn="1"/>
        </p:nvSpPr>
        <p:spPr>
          <a:xfrm>
            <a:off x="6801184" y="1710252"/>
            <a:ext cx="709821"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47" name="TextBox 246">
            <a:extLst>
              <a:ext uri="{FF2B5EF4-FFF2-40B4-BE49-F238E27FC236}">
                <a16:creationId xmlns:a16="http://schemas.microsoft.com/office/drawing/2014/main" id="{0B25133F-E74F-B04A-084D-B011DCFFDE15}"/>
              </a:ext>
            </a:extLst>
          </p:cNvPr>
          <p:cNvSpPr txBox="1"/>
          <p:nvPr userDrawn="1"/>
        </p:nvSpPr>
        <p:spPr>
          <a:xfrm>
            <a:off x="7507913" y="1710252"/>
            <a:ext cx="709821" cy="215444"/>
          </a:xfrm>
          <a:prstGeom prst="rect">
            <a:avLst/>
          </a:prstGeom>
          <a:noFill/>
        </p:spPr>
        <p:txBody>
          <a:bodyPr wrap="square" lIns="0" rIns="0">
            <a:spAutoFit/>
          </a:bodyPr>
          <a:lstStyle/>
          <a:p>
            <a:pPr algn="ctr"/>
            <a:r>
              <a:rPr lang="en-US" sz="800">
                <a:solidFill>
                  <a:schemeClr val="bg1"/>
                </a:solidFill>
              </a:rPr>
              <a:t>Certification</a:t>
            </a:r>
          </a:p>
        </p:txBody>
      </p:sp>
      <p:sp>
        <p:nvSpPr>
          <p:cNvPr id="249" name="TextBox 248">
            <a:extLst>
              <a:ext uri="{FF2B5EF4-FFF2-40B4-BE49-F238E27FC236}">
                <a16:creationId xmlns:a16="http://schemas.microsoft.com/office/drawing/2014/main" id="{219207F7-E896-A943-04ED-E43589171FF8}"/>
              </a:ext>
            </a:extLst>
          </p:cNvPr>
          <p:cNvSpPr txBox="1"/>
          <p:nvPr userDrawn="1"/>
        </p:nvSpPr>
        <p:spPr>
          <a:xfrm>
            <a:off x="8214642" y="1710252"/>
            <a:ext cx="709821" cy="215444"/>
          </a:xfrm>
          <a:prstGeom prst="rect">
            <a:avLst/>
          </a:prstGeom>
          <a:noFill/>
        </p:spPr>
        <p:txBody>
          <a:bodyPr wrap="square" lIns="0" rIns="0">
            <a:spAutoFit/>
          </a:bodyPr>
          <a:lstStyle/>
          <a:p>
            <a:pPr algn="ctr"/>
            <a:r>
              <a:rPr lang="en-US" sz="800">
                <a:solidFill>
                  <a:schemeClr val="bg1"/>
                </a:solidFill>
              </a:rPr>
              <a:t>Chart</a:t>
            </a:r>
          </a:p>
        </p:txBody>
      </p:sp>
      <p:sp>
        <p:nvSpPr>
          <p:cNvPr id="251" name="TextBox 250">
            <a:extLst>
              <a:ext uri="{FF2B5EF4-FFF2-40B4-BE49-F238E27FC236}">
                <a16:creationId xmlns:a16="http://schemas.microsoft.com/office/drawing/2014/main" id="{A53CF8A3-B4B7-DA5D-69A4-0AC8026A2D51}"/>
              </a:ext>
            </a:extLst>
          </p:cNvPr>
          <p:cNvSpPr txBox="1"/>
          <p:nvPr userDrawn="1"/>
        </p:nvSpPr>
        <p:spPr>
          <a:xfrm>
            <a:off x="8921371" y="1710252"/>
            <a:ext cx="709821"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53" name="TextBox 252">
            <a:extLst>
              <a:ext uri="{FF2B5EF4-FFF2-40B4-BE49-F238E27FC236}">
                <a16:creationId xmlns:a16="http://schemas.microsoft.com/office/drawing/2014/main" id="{35F53499-501C-A50B-3720-0C085F287A0C}"/>
              </a:ext>
            </a:extLst>
          </p:cNvPr>
          <p:cNvSpPr txBox="1"/>
          <p:nvPr userDrawn="1"/>
        </p:nvSpPr>
        <p:spPr>
          <a:xfrm>
            <a:off x="9628100" y="1710252"/>
            <a:ext cx="709821"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255" name="TextBox 254">
            <a:extLst>
              <a:ext uri="{FF2B5EF4-FFF2-40B4-BE49-F238E27FC236}">
                <a16:creationId xmlns:a16="http://schemas.microsoft.com/office/drawing/2014/main" id="{B741B6B7-FD5F-C05A-A071-EB8EAD000290}"/>
              </a:ext>
            </a:extLst>
          </p:cNvPr>
          <p:cNvSpPr txBox="1"/>
          <p:nvPr userDrawn="1"/>
        </p:nvSpPr>
        <p:spPr>
          <a:xfrm>
            <a:off x="10334829" y="1710252"/>
            <a:ext cx="709821" cy="338554"/>
          </a:xfrm>
          <a:prstGeom prst="rect">
            <a:avLst/>
          </a:prstGeom>
          <a:noFill/>
        </p:spPr>
        <p:txBody>
          <a:bodyPr wrap="square" lIns="0" rIns="0">
            <a:spAutoFit/>
          </a:bodyPr>
          <a:lstStyle/>
          <a:p>
            <a:pPr algn="ctr"/>
            <a:r>
              <a:rPr lang="en-US" sz="800">
                <a:solidFill>
                  <a:schemeClr val="bg1"/>
                </a:solidFill>
              </a:rPr>
              <a:t>Course foundation</a:t>
            </a:r>
          </a:p>
        </p:txBody>
      </p:sp>
      <p:sp>
        <p:nvSpPr>
          <p:cNvPr id="257" name="TextBox 256">
            <a:extLst>
              <a:ext uri="{FF2B5EF4-FFF2-40B4-BE49-F238E27FC236}">
                <a16:creationId xmlns:a16="http://schemas.microsoft.com/office/drawing/2014/main" id="{1F6F3398-D490-0351-6C1D-9716DBFD5841}"/>
              </a:ext>
            </a:extLst>
          </p:cNvPr>
          <p:cNvSpPr txBox="1"/>
          <p:nvPr userDrawn="1"/>
        </p:nvSpPr>
        <p:spPr>
          <a:xfrm>
            <a:off x="11041556"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259" name="TextBox 258">
            <a:extLst>
              <a:ext uri="{FF2B5EF4-FFF2-40B4-BE49-F238E27FC236}">
                <a16:creationId xmlns:a16="http://schemas.microsoft.com/office/drawing/2014/main" id="{D303820A-2D7A-D43A-4DFF-9614A08B1F4B}"/>
              </a:ext>
            </a:extLst>
          </p:cNvPr>
          <p:cNvSpPr txBox="1"/>
          <p:nvPr userDrawn="1"/>
        </p:nvSpPr>
        <p:spPr>
          <a:xfrm>
            <a:off x="440623" y="2532310"/>
            <a:ext cx="709821"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261" name="TextBox 260">
            <a:extLst>
              <a:ext uri="{FF2B5EF4-FFF2-40B4-BE49-F238E27FC236}">
                <a16:creationId xmlns:a16="http://schemas.microsoft.com/office/drawing/2014/main" id="{D971E0F7-4308-0985-CFAF-0623B81CCB9D}"/>
              </a:ext>
            </a:extLst>
          </p:cNvPr>
          <p:cNvSpPr txBox="1"/>
          <p:nvPr userDrawn="1"/>
        </p:nvSpPr>
        <p:spPr>
          <a:xfrm>
            <a:off x="1147352" y="2532310"/>
            <a:ext cx="709821" cy="215444"/>
          </a:xfrm>
          <a:prstGeom prst="rect">
            <a:avLst/>
          </a:prstGeom>
          <a:noFill/>
        </p:spPr>
        <p:txBody>
          <a:bodyPr wrap="square" lIns="0" rIns="0">
            <a:spAutoFit/>
          </a:bodyPr>
          <a:lstStyle/>
          <a:p>
            <a:pPr algn="ctr"/>
            <a:r>
              <a:rPr lang="en-US" sz="800">
                <a:solidFill>
                  <a:schemeClr val="bg1"/>
                </a:solidFill>
              </a:rPr>
              <a:t>CRM</a:t>
            </a:r>
          </a:p>
        </p:txBody>
      </p:sp>
      <p:sp>
        <p:nvSpPr>
          <p:cNvPr id="263" name="TextBox 262">
            <a:extLst>
              <a:ext uri="{FF2B5EF4-FFF2-40B4-BE49-F238E27FC236}">
                <a16:creationId xmlns:a16="http://schemas.microsoft.com/office/drawing/2014/main" id="{F2BD3C5E-2571-8B2C-0526-509C3B16E4EA}"/>
              </a:ext>
            </a:extLst>
          </p:cNvPr>
          <p:cNvSpPr txBox="1"/>
          <p:nvPr userDrawn="1"/>
        </p:nvSpPr>
        <p:spPr>
          <a:xfrm>
            <a:off x="1854081" y="2532310"/>
            <a:ext cx="709821" cy="215444"/>
          </a:xfrm>
          <a:prstGeom prst="rect">
            <a:avLst/>
          </a:prstGeom>
          <a:noFill/>
        </p:spPr>
        <p:txBody>
          <a:bodyPr wrap="square" lIns="0" rIns="0">
            <a:spAutoFit/>
          </a:bodyPr>
          <a:lstStyle/>
          <a:p>
            <a:pPr algn="ctr"/>
            <a:r>
              <a:rPr lang="en-US" sz="800">
                <a:solidFill>
                  <a:schemeClr val="bg1"/>
                </a:solidFill>
              </a:rPr>
              <a:t>Crown</a:t>
            </a:r>
          </a:p>
        </p:txBody>
      </p:sp>
      <p:sp>
        <p:nvSpPr>
          <p:cNvPr id="265" name="TextBox 264">
            <a:extLst>
              <a:ext uri="{FF2B5EF4-FFF2-40B4-BE49-F238E27FC236}">
                <a16:creationId xmlns:a16="http://schemas.microsoft.com/office/drawing/2014/main" id="{2987655D-5622-6E12-5C54-20F38C50DB24}"/>
              </a:ext>
            </a:extLst>
          </p:cNvPr>
          <p:cNvSpPr txBox="1"/>
          <p:nvPr userDrawn="1"/>
        </p:nvSpPr>
        <p:spPr>
          <a:xfrm>
            <a:off x="2560810" y="2532310"/>
            <a:ext cx="709821"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267" name="TextBox 266">
            <a:extLst>
              <a:ext uri="{FF2B5EF4-FFF2-40B4-BE49-F238E27FC236}">
                <a16:creationId xmlns:a16="http://schemas.microsoft.com/office/drawing/2014/main" id="{CAAE7E04-10C1-C539-7D9D-C2546EB679FC}"/>
              </a:ext>
            </a:extLst>
          </p:cNvPr>
          <p:cNvSpPr txBox="1"/>
          <p:nvPr userDrawn="1"/>
        </p:nvSpPr>
        <p:spPr>
          <a:xfrm>
            <a:off x="3267539" y="2532310"/>
            <a:ext cx="709821" cy="338554"/>
          </a:xfrm>
          <a:prstGeom prst="rect">
            <a:avLst/>
          </a:prstGeom>
          <a:noFill/>
        </p:spPr>
        <p:txBody>
          <a:bodyPr wrap="square" lIns="0" rIns="0">
            <a:spAutoFit/>
          </a:bodyPr>
          <a:lstStyle/>
          <a:p>
            <a:pPr algn="ctr"/>
            <a:r>
              <a:rPr lang="en-US" sz="800">
                <a:solidFill>
                  <a:schemeClr val="bg1"/>
                </a:solidFill>
              </a:rPr>
              <a:t>Desktop program</a:t>
            </a:r>
          </a:p>
        </p:txBody>
      </p:sp>
      <p:sp>
        <p:nvSpPr>
          <p:cNvPr id="269" name="TextBox 268">
            <a:extLst>
              <a:ext uri="{FF2B5EF4-FFF2-40B4-BE49-F238E27FC236}">
                <a16:creationId xmlns:a16="http://schemas.microsoft.com/office/drawing/2014/main" id="{28289255-A7FD-3E7E-6FEE-74F6C05B9A1E}"/>
              </a:ext>
            </a:extLst>
          </p:cNvPr>
          <p:cNvSpPr txBox="1"/>
          <p:nvPr userDrawn="1"/>
        </p:nvSpPr>
        <p:spPr>
          <a:xfrm>
            <a:off x="3974268" y="2532310"/>
            <a:ext cx="709821" cy="215444"/>
          </a:xfrm>
          <a:prstGeom prst="rect">
            <a:avLst/>
          </a:prstGeom>
          <a:noFill/>
        </p:spPr>
        <p:txBody>
          <a:bodyPr wrap="square" lIns="0" rIns="0">
            <a:spAutoFit/>
          </a:bodyPr>
          <a:lstStyle/>
          <a:p>
            <a:pPr algn="ctr"/>
            <a:r>
              <a:rPr lang="en-US" sz="800">
                <a:solidFill>
                  <a:schemeClr val="bg1"/>
                </a:solidFill>
              </a:rPr>
              <a:t>Decrease</a:t>
            </a:r>
          </a:p>
        </p:txBody>
      </p:sp>
      <p:sp>
        <p:nvSpPr>
          <p:cNvPr id="271" name="TextBox 270">
            <a:extLst>
              <a:ext uri="{FF2B5EF4-FFF2-40B4-BE49-F238E27FC236}">
                <a16:creationId xmlns:a16="http://schemas.microsoft.com/office/drawing/2014/main" id="{963DEA01-4CC6-2BF1-957C-4A2689D84B4E}"/>
              </a:ext>
            </a:extLst>
          </p:cNvPr>
          <p:cNvSpPr txBox="1"/>
          <p:nvPr userDrawn="1"/>
        </p:nvSpPr>
        <p:spPr>
          <a:xfrm>
            <a:off x="4680997" y="2532310"/>
            <a:ext cx="709821" cy="215444"/>
          </a:xfrm>
          <a:prstGeom prst="rect">
            <a:avLst/>
          </a:prstGeom>
          <a:noFill/>
        </p:spPr>
        <p:txBody>
          <a:bodyPr wrap="square" lIns="0" rIns="0">
            <a:spAutoFit/>
          </a:bodyPr>
          <a:lstStyle/>
          <a:p>
            <a:pPr algn="ctr"/>
            <a:r>
              <a:rPr lang="en-US" sz="800">
                <a:solidFill>
                  <a:schemeClr val="bg1"/>
                </a:solidFill>
              </a:rPr>
              <a:t>Document</a:t>
            </a:r>
          </a:p>
        </p:txBody>
      </p:sp>
      <p:sp>
        <p:nvSpPr>
          <p:cNvPr id="273" name="TextBox 272">
            <a:extLst>
              <a:ext uri="{FF2B5EF4-FFF2-40B4-BE49-F238E27FC236}">
                <a16:creationId xmlns:a16="http://schemas.microsoft.com/office/drawing/2014/main" id="{38BB3C19-7AD5-FFE8-138A-15FF868093E2}"/>
              </a:ext>
            </a:extLst>
          </p:cNvPr>
          <p:cNvSpPr txBox="1"/>
          <p:nvPr userDrawn="1"/>
        </p:nvSpPr>
        <p:spPr>
          <a:xfrm>
            <a:off x="5387726" y="2532310"/>
            <a:ext cx="709821" cy="215444"/>
          </a:xfrm>
          <a:prstGeom prst="rect">
            <a:avLst/>
          </a:prstGeom>
          <a:noFill/>
        </p:spPr>
        <p:txBody>
          <a:bodyPr wrap="square" lIns="0" rIns="0">
            <a:spAutoFit/>
          </a:bodyPr>
          <a:lstStyle/>
          <a:p>
            <a:pPr algn="ctr"/>
            <a:r>
              <a:rPr lang="en-US" sz="800">
                <a:solidFill>
                  <a:schemeClr val="bg1"/>
                </a:solidFill>
              </a:rPr>
              <a:t>Done</a:t>
            </a:r>
          </a:p>
        </p:txBody>
      </p:sp>
      <p:sp>
        <p:nvSpPr>
          <p:cNvPr id="275" name="TextBox 274">
            <a:extLst>
              <a:ext uri="{FF2B5EF4-FFF2-40B4-BE49-F238E27FC236}">
                <a16:creationId xmlns:a16="http://schemas.microsoft.com/office/drawing/2014/main" id="{4F724678-D382-501C-ED3E-16D47603EB4E}"/>
              </a:ext>
            </a:extLst>
          </p:cNvPr>
          <p:cNvSpPr txBox="1"/>
          <p:nvPr userDrawn="1"/>
        </p:nvSpPr>
        <p:spPr>
          <a:xfrm>
            <a:off x="6094455" y="2532310"/>
            <a:ext cx="709821" cy="215444"/>
          </a:xfrm>
          <a:prstGeom prst="rect">
            <a:avLst/>
          </a:prstGeom>
          <a:noFill/>
        </p:spPr>
        <p:txBody>
          <a:bodyPr wrap="square" lIns="0" rIns="0">
            <a:spAutoFit/>
          </a:bodyPr>
          <a:lstStyle/>
          <a:p>
            <a:pPr algn="ctr"/>
            <a:r>
              <a:rPr lang="en-US" sz="800">
                <a:solidFill>
                  <a:schemeClr val="bg1"/>
                </a:solidFill>
              </a:rPr>
              <a:t>Ease of use</a:t>
            </a:r>
          </a:p>
        </p:txBody>
      </p:sp>
      <p:sp>
        <p:nvSpPr>
          <p:cNvPr id="277" name="TextBox 276">
            <a:extLst>
              <a:ext uri="{FF2B5EF4-FFF2-40B4-BE49-F238E27FC236}">
                <a16:creationId xmlns:a16="http://schemas.microsoft.com/office/drawing/2014/main" id="{3A1F16D4-EBC5-FB99-D2F9-B58090B0A99E}"/>
              </a:ext>
            </a:extLst>
          </p:cNvPr>
          <p:cNvSpPr txBox="1"/>
          <p:nvPr userDrawn="1"/>
        </p:nvSpPr>
        <p:spPr>
          <a:xfrm>
            <a:off x="6801184" y="2532310"/>
            <a:ext cx="709821"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278" name="TextBox 277">
            <a:extLst>
              <a:ext uri="{FF2B5EF4-FFF2-40B4-BE49-F238E27FC236}">
                <a16:creationId xmlns:a16="http://schemas.microsoft.com/office/drawing/2014/main" id="{82CA94A4-889A-AA35-922F-A0D54FE441A7}"/>
              </a:ext>
            </a:extLst>
          </p:cNvPr>
          <p:cNvSpPr txBox="1"/>
          <p:nvPr userDrawn="1"/>
        </p:nvSpPr>
        <p:spPr>
          <a:xfrm>
            <a:off x="7507913" y="2532310"/>
            <a:ext cx="709821" cy="215444"/>
          </a:xfrm>
          <a:prstGeom prst="rect">
            <a:avLst/>
          </a:prstGeom>
          <a:noFill/>
        </p:spPr>
        <p:txBody>
          <a:bodyPr wrap="square" lIns="0" rIns="0">
            <a:spAutoFit/>
          </a:bodyPr>
          <a:lstStyle/>
          <a:p>
            <a:pPr algn="ctr"/>
            <a:r>
              <a:rPr lang="en-US" sz="800">
                <a:solidFill>
                  <a:schemeClr val="bg1"/>
                </a:solidFill>
              </a:rPr>
              <a:t>Flexibility</a:t>
            </a:r>
          </a:p>
        </p:txBody>
      </p:sp>
      <p:sp>
        <p:nvSpPr>
          <p:cNvPr id="279" name="TextBox 278">
            <a:extLst>
              <a:ext uri="{FF2B5EF4-FFF2-40B4-BE49-F238E27FC236}">
                <a16:creationId xmlns:a16="http://schemas.microsoft.com/office/drawing/2014/main" id="{58D13A79-8AAE-4AE3-DC8B-688A465F6C16}"/>
              </a:ext>
            </a:extLst>
          </p:cNvPr>
          <p:cNvSpPr txBox="1"/>
          <p:nvPr userDrawn="1"/>
        </p:nvSpPr>
        <p:spPr>
          <a:xfrm>
            <a:off x="8214642" y="2532310"/>
            <a:ext cx="709821" cy="215444"/>
          </a:xfrm>
          <a:prstGeom prst="rect">
            <a:avLst/>
          </a:prstGeom>
          <a:noFill/>
        </p:spPr>
        <p:txBody>
          <a:bodyPr wrap="square" lIns="0" rIns="0">
            <a:spAutoFit/>
          </a:bodyPr>
          <a:lstStyle/>
          <a:p>
            <a:pPr algn="ctr"/>
            <a:r>
              <a:rPr lang="en-US" sz="800">
                <a:solidFill>
                  <a:schemeClr val="bg1"/>
                </a:solidFill>
              </a:rPr>
              <a:t>Goals</a:t>
            </a:r>
          </a:p>
        </p:txBody>
      </p:sp>
      <p:sp>
        <p:nvSpPr>
          <p:cNvPr id="280" name="TextBox 279">
            <a:extLst>
              <a:ext uri="{FF2B5EF4-FFF2-40B4-BE49-F238E27FC236}">
                <a16:creationId xmlns:a16="http://schemas.microsoft.com/office/drawing/2014/main" id="{2083EE1A-DFD2-F594-CBF7-27E8E392D346}"/>
              </a:ext>
            </a:extLst>
          </p:cNvPr>
          <p:cNvSpPr txBox="1"/>
          <p:nvPr userDrawn="1"/>
        </p:nvSpPr>
        <p:spPr>
          <a:xfrm>
            <a:off x="8921371" y="2532310"/>
            <a:ext cx="709821"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281" name="TextBox 280">
            <a:extLst>
              <a:ext uri="{FF2B5EF4-FFF2-40B4-BE49-F238E27FC236}">
                <a16:creationId xmlns:a16="http://schemas.microsoft.com/office/drawing/2014/main" id="{673A888C-D4C1-8A52-243D-CC25FFF36A35}"/>
              </a:ext>
            </a:extLst>
          </p:cNvPr>
          <p:cNvSpPr txBox="1"/>
          <p:nvPr userDrawn="1"/>
        </p:nvSpPr>
        <p:spPr>
          <a:xfrm>
            <a:off x="9628100" y="2532310"/>
            <a:ext cx="709821" cy="215444"/>
          </a:xfrm>
          <a:prstGeom prst="rect">
            <a:avLst/>
          </a:prstGeom>
          <a:noFill/>
        </p:spPr>
        <p:txBody>
          <a:bodyPr wrap="square" lIns="0" rIns="0">
            <a:spAutoFit/>
          </a:bodyPr>
          <a:lstStyle/>
          <a:p>
            <a:pPr algn="ctr"/>
            <a:r>
              <a:rPr lang="en-US" sz="800">
                <a:solidFill>
                  <a:schemeClr val="bg1"/>
                </a:solidFill>
              </a:rPr>
              <a:t>Growth</a:t>
            </a:r>
          </a:p>
        </p:txBody>
      </p:sp>
      <p:sp>
        <p:nvSpPr>
          <p:cNvPr id="282" name="TextBox 281">
            <a:extLst>
              <a:ext uri="{FF2B5EF4-FFF2-40B4-BE49-F238E27FC236}">
                <a16:creationId xmlns:a16="http://schemas.microsoft.com/office/drawing/2014/main" id="{FB6DD5B5-1F7F-2279-F01E-574DF505C9AE}"/>
              </a:ext>
            </a:extLst>
          </p:cNvPr>
          <p:cNvSpPr txBox="1"/>
          <p:nvPr userDrawn="1"/>
        </p:nvSpPr>
        <p:spPr>
          <a:xfrm>
            <a:off x="10334829" y="2532310"/>
            <a:ext cx="709821" cy="215444"/>
          </a:xfrm>
          <a:prstGeom prst="rect">
            <a:avLst/>
          </a:prstGeom>
          <a:noFill/>
        </p:spPr>
        <p:txBody>
          <a:bodyPr wrap="square" lIns="0" rIns="0">
            <a:spAutoFit/>
          </a:bodyPr>
          <a:lstStyle/>
          <a:p>
            <a:pPr algn="ctr"/>
            <a:r>
              <a:rPr lang="en-US" sz="800">
                <a:solidFill>
                  <a:schemeClr val="bg1"/>
                </a:solidFill>
              </a:rPr>
              <a:t>Heart</a:t>
            </a:r>
          </a:p>
        </p:txBody>
      </p:sp>
      <p:sp>
        <p:nvSpPr>
          <p:cNvPr id="283" name="TextBox 282">
            <a:extLst>
              <a:ext uri="{FF2B5EF4-FFF2-40B4-BE49-F238E27FC236}">
                <a16:creationId xmlns:a16="http://schemas.microsoft.com/office/drawing/2014/main" id="{A5D6616A-77B0-DBAB-E910-D7E992E5CC91}"/>
              </a:ext>
            </a:extLst>
          </p:cNvPr>
          <p:cNvSpPr txBox="1"/>
          <p:nvPr userDrawn="1"/>
        </p:nvSpPr>
        <p:spPr>
          <a:xfrm>
            <a:off x="11041556" y="2532310"/>
            <a:ext cx="709821" cy="215444"/>
          </a:xfrm>
          <a:prstGeom prst="rect">
            <a:avLst/>
          </a:prstGeom>
          <a:noFill/>
        </p:spPr>
        <p:txBody>
          <a:bodyPr wrap="square" lIns="0" rIns="0">
            <a:spAutoFit/>
          </a:bodyPr>
          <a:lstStyle/>
          <a:p>
            <a:pPr algn="ctr"/>
            <a:r>
              <a:rPr lang="en-US" sz="800">
                <a:solidFill>
                  <a:schemeClr val="bg1"/>
                </a:solidFill>
              </a:rPr>
              <a:t>Warning</a:t>
            </a:r>
          </a:p>
        </p:txBody>
      </p:sp>
      <p:sp>
        <p:nvSpPr>
          <p:cNvPr id="284" name="TextBox 283">
            <a:extLst>
              <a:ext uri="{FF2B5EF4-FFF2-40B4-BE49-F238E27FC236}">
                <a16:creationId xmlns:a16="http://schemas.microsoft.com/office/drawing/2014/main" id="{1909FEFD-A09A-45F9-ECC0-0D2D7A40A261}"/>
              </a:ext>
            </a:extLst>
          </p:cNvPr>
          <p:cNvSpPr txBox="1"/>
          <p:nvPr userDrawn="1"/>
        </p:nvSpPr>
        <p:spPr>
          <a:xfrm>
            <a:off x="440623" y="3381006"/>
            <a:ext cx="709821" cy="215444"/>
          </a:xfrm>
          <a:prstGeom prst="rect">
            <a:avLst/>
          </a:prstGeom>
          <a:noFill/>
        </p:spPr>
        <p:txBody>
          <a:bodyPr wrap="square" lIns="0" rIns="0">
            <a:spAutoFit/>
          </a:bodyPr>
          <a:lstStyle/>
          <a:p>
            <a:pPr algn="ctr"/>
            <a:r>
              <a:rPr lang="en-US" sz="800">
                <a:solidFill>
                  <a:schemeClr val="bg1"/>
                </a:solidFill>
              </a:rPr>
              <a:t>Home</a:t>
            </a:r>
          </a:p>
        </p:txBody>
      </p:sp>
      <p:sp>
        <p:nvSpPr>
          <p:cNvPr id="285" name="TextBox 284">
            <a:extLst>
              <a:ext uri="{FF2B5EF4-FFF2-40B4-BE49-F238E27FC236}">
                <a16:creationId xmlns:a16="http://schemas.microsoft.com/office/drawing/2014/main" id="{B861A6C2-C20A-0806-56F3-07AFED57847B}"/>
              </a:ext>
            </a:extLst>
          </p:cNvPr>
          <p:cNvSpPr txBox="1"/>
          <p:nvPr userDrawn="1"/>
        </p:nvSpPr>
        <p:spPr>
          <a:xfrm>
            <a:off x="1147352" y="3381006"/>
            <a:ext cx="709821" cy="215444"/>
          </a:xfrm>
          <a:prstGeom prst="rect">
            <a:avLst/>
          </a:prstGeom>
          <a:noFill/>
        </p:spPr>
        <p:txBody>
          <a:bodyPr wrap="square" lIns="0" rIns="0">
            <a:spAutoFit/>
          </a:bodyPr>
          <a:lstStyle/>
          <a:p>
            <a:pPr algn="ctr"/>
            <a:r>
              <a:rPr lang="en-US" sz="800">
                <a:solidFill>
                  <a:schemeClr val="bg1"/>
                </a:solidFill>
              </a:rPr>
              <a:t>Hourglass</a:t>
            </a:r>
          </a:p>
        </p:txBody>
      </p:sp>
      <p:sp>
        <p:nvSpPr>
          <p:cNvPr id="286" name="TextBox 285">
            <a:extLst>
              <a:ext uri="{FF2B5EF4-FFF2-40B4-BE49-F238E27FC236}">
                <a16:creationId xmlns:a16="http://schemas.microsoft.com/office/drawing/2014/main" id="{9C5A04D6-CA3F-C89E-49BA-7E471AE761BE}"/>
              </a:ext>
            </a:extLst>
          </p:cNvPr>
          <p:cNvSpPr txBox="1"/>
          <p:nvPr userDrawn="1"/>
        </p:nvSpPr>
        <p:spPr>
          <a:xfrm>
            <a:off x="1854081"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287" name="TextBox 286">
            <a:extLst>
              <a:ext uri="{FF2B5EF4-FFF2-40B4-BE49-F238E27FC236}">
                <a16:creationId xmlns:a16="http://schemas.microsoft.com/office/drawing/2014/main" id="{AD569A71-CD28-C94F-ADF0-2C55B6B24264}"/>
              </a:ext>
            </a:extLst>
          </p:cNvPr>
          <p:cNvSpPr txBox="1"/>
          <p:nvPr userDrawn="1"/>
        </p:nvSpPr>
        <p:spPr>
          <a:xfrm>
            <a:off x="2560810"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288" name="TextBox 287">
            <a:extLst>
              <a:ext uri="{FF2B5EF4-FFF2-40B4-BE49-F238E27FC236}">
                <a16:creationId xmlns:a16="http://schemas.microsoft.com/office/drawing/2014/main" id="{6D89861E-B4AE-23EF-4237-383AC6935D92}"/>
              </a:ext>
            </a:extLst>
          </p:cNvPr>
          <p:cNvSpPr txBox="1"/>
          <p:nvPr userDrawn="1"/>
        </p:nvSpPr>
        <p:spPr>
          <a:xfrm>
            <a:off x="3267539"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289" name="TextBox 288">
            <a:extLst>
              <a:ext uri="{FF2B5EF4-FFF2-40B4-BE49-F238E27FC236}">
                <a16:creationId xmlns:a16="http://schemas.microsoft.com/office/drawing/2014/main" id="{57D4B19A-1242-CF8C-DEEF-DF21A8AECDD2}"/>
              </a:ext>
            </a:extLst>
          </p:cNvPr>
          <p:cNvSpPr txBox="1"/>
          <p:nvPr userDrawn="1"/>
        </p:nvSpPr>
        <p:spPr>
          <a:xfrm>
            <a:off x="3974268"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290" name="TextBox 289">
            <a:extLst>
              <a:ext uri="{FF2B5EF4-FFF2-40B4-BE49-F238E27FC236}">
                <a16:creationId xmlns:a16="http://schemas.microsoft.com/office/drawing/2014/main" id="{9177A42D-D643-F175-61FE-070F20C569E7}"/>
              </a:ext>
            </a:extLst>
          </p:cNvPr>
          <p:cNvSpPr txBox="1"/>
          <p:nvPr userDrawn="1"/>
        </p:nvSpPr>
        <p:spPr>
          <a:xfrm>
            <a:off x="4680997" y="3381006"/>
            <a:ext cx="709821" cy="215444"/>
          </a:xfrm>
          <a:prstGeom prst="rect">
            <a:avLst/>
          </a:prstGeom>
          <a:noFill/>
        </p:spPr>
        <p:txBody>
          <a:bodyPr wrap="square" lIns="0" rIns="0">
            <a:spAutoFit/>
          </a:bodyPr>
          <a:lstStyle/>
          <a:p>
            <a:pPr algn="ctr"/>
            <a:r>
              <a:rPr lang="en-US" sz="800">
                <a:solidFill>
                  <a:schemeClr val="bg1"/>
                </a:solidFill>
              </a:rPr>
              <a:t>Lock open</a:t>
            </a:r>
          </a:p>
        </p:txBody>
      </p:sp>
      <p:sp>
        <p:nvSpPr>
          <p:cNvPr id="291" name="TextBox 290">
            <a:extLst>
              <a:ext uri="{FF2B5EF4-FFF2-40B4-BE49-F238E27FC236}">
                <a16:creationId xmlns:a16="http://schemas.microsoft.com/office/drawing/2014/main" id="{3FC25E0A-33BF-C40E-ECE1-5BBC8FB3C9C3}"/>
              </a:ext>
            </a:extLst>
          </p:cNvPr>
          <p:cNvSpPr txBox="1"/>
          <p:nvPr userDrawn="1"/>
        </p:nvSpPr>
        <p:spPr>
          <a:xfrm>
            <a:off x="5387726" y="3381006"/>
            <a:ext cx="709821" cy="215444"/>
          </a:xfrm>
          <a:prstGeom prst="rect">
            <a:avLst/>
          </a:prstGeom>
          <a:noFill/>
        </p:spPr>
        <p:txBody>
          <a:bodyPr wrap="square" lIns="0" rIns="0">
            <a:spAutoFit/>
          </a:bodyPr>
          <a:lstStyle/>
          <a:p>
            <a:pPr algn="ctr"/>
            <a:r>
              <a:rPr lang="en-US" sz="800">
                <a:solidFill>
                  <a:schemeClr val="bg1"/>
                </a:solidFill>
              </a:rPr>
              <a:t>Lock</a:t>
            </a:r>
          </a:p>
        </p:txBody>
      </p:sp>
      <p:sp>
        <p:nvSpPr>
          <p:cNvPr id="292" name="TextBox 291">
            <a:extLst>
              <a:ext uri="{FF2B5EF4-FFF2-40B4-BE49-F238E27FC236}">
                <a16:creationId xmlns:a16="http://schemas.microsoft.com/office/drawing/2014/main" id="{F1E49F81-0CF4-F3F8-A5F6-55664B6AADEC}"/>
              </a:ext>
            </a:extLst>
          </p:cNvPr>
          <p:cNvSpPr txBox="1"/>
          <p:nvPr userDrawn="1"/>
        </p:nvSpPr>
        <p:spPr>
          <a:xfrm>
            <a:off x="6094455" y="3381006"/>
            <a:ext cx="709821" cy="215444"/>
          </a:xfrm>
          <a:prstGeom prst="rect">
            <a:avLst/>
          </a:prstGeom>
          <a:noFill/>
        </p:spPr>
        <p:txBody>
          <a:bodyPr wrap="square" lIns="0" rIns="0">
            <a:spAutoFit/>
          </a:bodyPr>
          <a:lstStyle/>
          <a:p>
            <a:pPr algn="ctr"/>
            <a:r>
              <a:rPr lang="en-US" sz="800">
                <a:solidFill>
                  <a:schemeClr val="bg1"/>
                </a:solidFill>
              </a:rPr>
              <a:t>Low cost 2</a:t>
            </a:r>
          </a:p>
        </p:txBody>
      </p:sp>
      <p:sp>
        <p:nvSpPr>
          <p:cNvPr id="293" name="TextBox 292">
            <a:extLst>
              <a:ext uri="{FF2B5EF4-FFF2-40B4-BE49-F238E27FC236}">
                <a16:creationId xmlns:a16="http://schemas.microsoft.com/office/drawing/2014/main" id="{4BE552D9-EF9D-BCF2-8E9B-E31BA47D0154}"/>
              </a:ext>
            </a:extLst>
          </p:cNvPr>
          <p:cNvSpPr txBox="1"/>
          <p:nvPr userDrawn="1"/>
        </p:nvSpPr>
        <p:spPr>
          <a:xfrm>
            <a:off x="6801184" y="3381006"/>
            <a:ext cx="709821" cy="215444"/>
          </a:xfrm>
          <a:prstGeom prst="rect">
            <a:avLst/>
          </a:prstGeom>
          <a:noFill/>
        </p:spPr>
        <p:txBody>
          <a:bodyPr wrap="square" lIns="0" rIns="0">
            <a:spAutoFit/>
          </a:bodyPr>
          <a:lstStyle/>
          <a:p>
            <a:pPr algn="ctr"/>
            <a:r>
              <a:rPr lang="en-US" sz="800">
                <a:solidFill>
                  <a:schemeClr val="bg1"/>
                </a:solidFill>
              </a:rPr>
              <a:t>Low Cost</a:t>
            </a:r>
          </a:p>
        </p:txBody>
      </p:sp>
      <p:sp>
        <p:nvSpPr>
          <p:cNvPr id="294" name="TextBox 293">
            <a:extLst>
              <a:ext uri="{FF2B5EF4-FFF2-40B4-BE49-F238E27FC236}">
                <a16:creationId xmlns:a16="http://schemas.microsoft.com/office/drawing/2014/main" id="{58C7BC8D-9603-E2AA-EA97-B0BAF377F81B}"/>
              </a:ext>
            </a:extLst>
          </p:cNvPr>
          <p:cNvSpPr txBox="1"/>
          <p:nvPr userDrawn="1"/>
        </p:nvSpPr>
        <p:spPr>
          <a:xfrm>
            <a:off x="7507913" y="3381006"/>
            <a:ext cx="709821" cy="338554"/>
          </a:xfrm>
          <a:prstGeom prst="rect">
            <a:avLst/>
          </a:prstGeom>
          <a:noFill/>
        </p:spPr>
        <p:txBody>
          <a:bodyPr wrap="square" lIns="0" rIns="0">
            <a:spAutoFit/>
          </a:bodyPr>
          <a:lstStyle/>
          <a:p>
            <a:pPr algn="ctr"/>
            <a:r>
              <a:rPr lang="en-US" sz="800">
                <a:solidFill>
                  <a:schemeClr val="bg1"/>
                </a:solidFill>
              </a:rPr>
              <a:t>Macro recording</a:t>
            </a:r>
          </a:p>
        </p:txBody>
      </p:sp>
      <p:sp>
        <p:nvSpPr>
          <p:cNvPr id="295" name="TextBox 294">
            <a:extLst>
              <a:ext uri="{FF2B5EF4-FFF2-40B4-BE49-F238E27FC236}">
                <a16:creationId xmlns:a16="http://schemas.microsoft.com/office/drawing/2014/main" id="{AEA58289-061A-9F88-5B05-05CC623858C3}"/>
              </a:ext>
            </a:extLst>
          </p:cNvPr>
          <p:cNvSpPr txBox="1"/>
          <p:nvPr userDrawn="1"/>
        </p:nvSpPr>
        <p:spPr>
          <a:xfrm>
            <a:off x="8214642" y="3381006"/>
            <a:ext cx="709821" cy="338554"/>
          </a:xfrm>
          <a:prstGeom prst="rect">
            <a:avLst/>
          </a:prstGeom>
          <a:noFill/>
        </p:spPr>
        <p:txBody>
          <a:bodyPr wrap="square" lIns="0" rIns="0">
            <a:spAutoFit/>
          </a:bodyPr>
          <a:lstStyle/>
          <a:p>
            <a:pPr algn="ctr"/>
            <a:r>
              <a:rPr lang="en-US" sz="800">
                <a:solidFill>
                  <a:schemeClr val="bg1"/>
                </a:solidFill>
              </a:rPr>
              <a:t>Manage documents</a:t>
            </a:r>
          </a:p>
        </p:txBody>
      </p:sp>
      <p:sp>
        <p:nvSpPr>
          <p:cNvPr id="296" name="TextBox 295">
            <a:extLst>
              <a:ext uri="{FF2B5EF4-FFF2-40B4-BE49-F238E27FC236}">
                <a16:creationId xmlns:a16="http://schemas.microsoft.com/office/drawing/2014/main" id="{40846E98-0B7A-A2EC-2895-93821B4E99F4}"/>
              </a:ext>
            </a:extLst>
          </p:cNvPr>
          <p:cNvSpPr txBox="1"/>
          <p:nvPr userDrawn="1"/>
        </p:nvSpPr>
        <p:spPr>
          <a:xfrm>
            <a:off x="8921371" y="3381006"/>
            <a:ext cx="709821"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297" name="TextBox 296">
            <a:extLst>
              <a:ext uri="{FF2B5EF4-FFF2-40B4-BE49-F238E27FC236}">
                <a16:creationId xmlns:a16="http://schemas.microsoft.com/office/drawing/2014/main" id="{EA8D4CE7-7463-5DD3-96F4-287DA690D160}"/>
              </a:ext>
            </a:extLst>
          </p:cNvPr>
          <p:cNvSpPr txBox="1"/>
          <p:nvPr userDrawn="1"/>
        </p:nvSpPr>
        <p:spPr>
          <a:xfrm>
            <a:off x="9628100" y="3381006"/>
            <a:ext cx="709821" cy="215444"/>
          </a:xfrm>
          <a:prstGeom prst="rect">
            <a:avLst/>
          </a:prstGeom>
          <a:noFill/>
        </p:spPr>
        <p:txBody>
          <a:bodyPr wrap="square" lIns="0" rIns="0">
            <a:spAutoFit/>
          </a:bodyPr>
          <a:lstStyle/>
          <a:p>
            <a:pPr algn="ctr"/>
            <a:r>
              <a:rPr lang="en-US" sz="800">
                <a:solidFill>
                  <a:schemeClr val="bg1"/>
                </a:solidFill>
              </a:rPr>
              <a:t>Managing</a:t>
            </a:r>
          </a:p>
        </p:txBody>
      </p:sp>
      <p:sp>
        <p:nvSpPr>
          <p:cNvPr id="298" name="TextBox 297">
            <a:extLst>
              <a:ext uri="{FF2B5EF4-FFF2-40B4-BE49-F238E27FC236}">
                <a16:creationId xmlns:a16="http://schemas.microsoft.com/office/drawing/2014/main" id="{C3C7604A-4BBF-A213-2AE8-0978DB0BCB30}"/>
              </a:ext>
            </a:extLst>
          </p:cNvPr>
          <p:cNvSpPr txBox="1"/>
          <p:nvPr userDrawn="1"/>
        </p:nvSpPr>
        <p:spPr>
          <a:xfrm>
            <a:off x="10334829" y="3381006"/>
            <a:ext cx="709821" cy="215444"/>
          </a:xfrm>
          <a:prstGeom prst="rect">
            <a:avLst/>
          </a:prstGeom>
          <a:noFill/>
        </p:spPr>
        <p:txBody>
          <a:bodyPr wrap="square" lIns="0" rIns="0">
            <a:spAutoFit/>
          </a:bodyPr>
          <a:lstStyle/>
          <a:p>
            <a:pPr algn="ctr"/>
            <a:r>
              <a:rPr lang="en-US" sz="800">
                <a:solidFill>
                  <a:schemeClr val="bg1"/>
                </a:solidFill>
              </a:rPr>
              <a:t>Map alt 2</a:t>
            </a:r>
          </a:p>
        </p:txBody>
      </p:sp>
      <p:sp>
        <p:nvSpPr>
          <p:cNvPr id="299" name="TextBox 298">
            <a:extLst>
              <a:ext uri="{FF2B5EF4-FFF2-40B4-BE49-F238E27FC236}">
                <a16:creationId xmlns:a16="http://schemas.microsoft.com/office/drawing/2014/main" id="{F847882F-7CC4-A60F-65F8-D983F6699DD2}"/>
              </a:ext>
            </a:extLst>
          </p:cNvPr>
          <p:cNvSpPr txBox="1"/>
          <p:nvPr userDrawn="1"/>
        </p:nvSpPr>
        <p:spPr>
          <a:xfrm>
            <a:off x="11041556" y="3381006"/>
            <a:ext cx="709821" cy="215444"/>
          </a:xfrm>
          <a:prstGeom prst="rect">
            <a:avLst/>
          </a:prstGeom>
          <a:noFill/>
        </p:spPr>
        <p:txBody>
          <a:bodyPr wrap="square" lIns="0" rIns="0">
            <a:spAutoFit/>
          </a:bodyPr>
          <a:lstStyle/>
          <a:p>
            <a:pPr algn="ctr"/>
            <a:r>
              <a:rPr lang="en-US" sz="800">
                <a:solidFill>
                  <a:schemeClr val="bg1"/>
                </a:solidFill>
              </a:rPr>
              <a:t>Visibility on</a:t>
            </a:r>
          </a:p>
        </p:txBody>
      </p:sp>
      <p:sp>
        <p:nvSpPr>
          <p:cNvPr id="300" name="TextBox 299">
            <a:extLst>
              <a:ext uri="{FF2B5EF4-FFF2-40B4-BE49-F238E27FC236}">
                <a16:creationId xmlns:a16="http://schemas.microsoft.com/office/drawing/2014/main" id="{4FED2632-4549-9F61-7511-4FA0A82C8C13}"/>
              </a:ext>
            </a:extLst>
          </p:cNvPr>
          <p:cNvSpPr txBox="1"/>
          <p:nvPr userDrawn="1"/>
        </p:nvSpPr>
        <p:spPr>
          <a:xfrm>
            <a:off x="440623" y="4214791"/>
            <a:ext cx="709821" cy="215444"/>
          </a:xfrm>
          <a:prstGeom prst="rect">
            <a:avLst/>
          </a:prstGeom>
          <a:noFill/>
        </p:spPr>
        <p:txBody>
          <a:bodyPr wrap="square" lIns="0" rIns="0">
            <a:spAutoFit/>
          </a:bodyPr>
          <a:lstStyle/>
          <a:p>
            <a:pPr algn="ctr"/>
            <a:r>
              <a:rPr lang="en-US" sz="800">
                <a:solidFill>
                  <a:schemeClr val="bg1"/>
                </a:solidFill>
              </a:rPr>
              <a:t>Map alt</a:t>
            </a:r>
          </a:p>
        </p:txBody>
      </p:sp>
      <p:sp>
        <p:nvSpPr>
          <p:cNvPr id="301" name="TextBox 300">
            <a:extLst>
              <a:ext uri="{FF2B5EF4-FFF2-40B4-BE49-F238E27FC236}">
                <a16:creationId xmlns:a16="http://schemas.microsoft.com/office/drawing/2014/main" id="{190FE4A3-72D2-9E6A-17D5-E472BF08BEFD}"/>
              </a:ext>
            </a:extLst>
          </p:cNvPr>
          <p:cNvSpPr txBox="1"/>
          <p:nvPr userDrawn="1"/>
        </p:nvSpPr>
        <p:spPr>
          <a:xfrm>
            <a:off x="1147352" y="4214791"/>
            <a:ext cx="709821" cy="215444"/>
          </a:xfrm>
          <a:prstGeom prst="rect">
            <a:avLst/>
          </a:prstGeom>
          <a:noFill/>
        </p:spPr>
        <p:txBody>
          <a:bodyPr wrap="square" lIns="0" rIns="0">
            <a:spAutoFit/>
          </a:bodyPr>
          <a:lstStyle/>
          <a:p>
            <a:pPr algn="ctr"/>
            <a:r>
              <a:rPr lang="en-US" sz="800">
                <a:solidFill>
                  <a:schemeClr val="bg1"/>
                </a:solidFill>
              </a:rPr>
              <a:t>Map</a:t>
            </a:r>
          </a:p>
        </p:txBody>
      </p:sp>
      <p:sp>
        <p:nvSpPr>
          <p:cNvPr id="302" name="TextBox 301">
            <a:extLst>
              <a:ext uri="{FF2B5EF4-FFF2-40B4-BE49-F238E27FC236}">
                <a16:creationId xmlns:a16="http://schemas.microsoft.com/office/drawing/2014/main" id="{86E041A5-4BBC-5E73-AA85-08AA04BA1924}"/>
              </a:ext>
            </a:extLst>
          </p:cNvPr>
          <p:cNvSpPr txBox="1"/>
          <p:nvPr userDrawn="1"/>
        </p:nvSpPr>
        <p:spPr>
          <a:xfrm>
            <a:off x="1854081" y="4214791"/>
            <a:ext cx="709821" cy="215444"/>
          </a:xfrm>
          <a:prstGeom prst="rect">
            <a:avLst/>
          </a:prstGeom>
          <a:noFill/>
        </p:spPr>
        <p:txBody>
          <a:bodyPr wrap="square" lIns="0" rIns="0">
            <a:spAutoFit/>
          </a:bodyPr>
          <a:lstStyle/>
          <a:p>
            <a:pPr algn="ctr"/>
            <a:r>
              <a:rPr lang="en-US" sz="800">
                <a:solidFill>
                  <a:schemeClr val="bg1"/>
                </a:solidFill>
              </a:rPr>
              <a:t>Media</a:t>
            </a:r>
          </a:p>
        </p:txBody>
      </p:sp>
      <p:sp>
        <p:nvSpPr>
          <p:cNvPr id="303" name="TextBox 302">
            <a:extLst>
              <a:ext uri="{FF2B5EF4-FFF2-40B4-BE49-F238E27FC236}">
                <a16:creationId xmlns:a16="http://schemas.microsoft.com/office/drawing/2014/main" id="{77C3B9BA-B845-903C-0D8F-533AB6A639C2}"/>
              </a:ext>
            </a:extLst>
          </p:cNvPr>
          <p:cNvSpPr txBox="1"/>
          <p:nvPr userDrawn="1"/>
        </p:nvSpPr>
        <p:spPr>
          <a:xfrm>
            <a:off x="2560810" y="4214791"/>
            <a:ext cx="709821" cy="215444"/>
          </a:xfrm>
          <a:prstGeom prst="rect">
            <a:avLst/>
          </a:prstGeom>
          <a:noFill/>
        </p:spPr>
        <p:txBody>
          <a:bodyPr wrap="square" lIns="0" rIns="0">
            <a:spAutoFit/>
          </a:bodyPr>
          <a:lstStyle/>
          <a:p>
            <a:pPr algn="ctr"/>
            <a:r>
              <a:rPr lang="en-US" sz="800">
                <a:solidFill>
                  <a:schemeClr val="bg1"/>
                </a:solidFill>
              </a:rPr>
              <a:t>Pivot</a:t>
            </a:r>
          </a:p>
        </p:txBody>
      </p:sp>
      <p:sp>
        <p:nvSpPr>
          <p:cNvPr id="304" name="TextBox 303">
            <a:extLst>
              <a:ext uri="{FF2B5EF4-FFF2-40B4-BE49-F238E27FC236}">
                <a16:creationId xmlns:a16="http://schemas.microsoft.com/office/drawing/2014/main" id="{6F840A39-026C-C7E2-70C8-565A2B5DE0B6}"/>
              </a:ext>
            </a:extLst>
          </p:cNvPr>
          <p:cNvSpPr txBox="1"/>
          <p:nvPr userDrawn="1"/>
        </p:nvSpPr>
        <p:spPr>
          <a:xfrm>
            <a:off x="3267539" y="4214791"/>
            <a:ext cx="709821" cy="215444"/>
          </a:xfrm>
          <a:prstGeom prst="rect">
            <a:avLst/>
          </a:prstGeom>
          <a:noFill/>
        </p:spPr>
        <p:txBody>
          <a:bodyPr wrap="square" lIns="0" rIns="0">
            <a:spAutoFit/>
          </a:bodyPr>
          <a:lstStyle/>
          <a:p>
            <a:pPr algn="ctr"/>
            <a:r>
              <a:rPr lang="en-US" sz="800">
                <a:solidFill>
                  <a:schemeClr val="bg1"/>
                </a:solidFill>
              </a:rPr>
              <a:t>Plugin</a:t>
            </a:r>
          </a:p>
        </p:txBody>
      </p:sp>
      <p:sp>
        <p:nvSpPr>
          <p:cNvPr id="305" name="TextBox 304">
            <a:extLst>
              <a:ext uri="{FF2B5EF4-FFF2-40B4-BE49-F238E27FC236}">
                <a16:creationId xmlns:a16="http://schemas.microsoft.com/office/drawing/2014/main" id="{83EE46A2-CEAB-4B50-BB39-DDFFF27A9F33}"/>
              </a:ext>
            </a:extLst>
          </p:cNvPr>
          <p:cNvSpPr txBox="1"/>
          <p:nvPr userDrawn="1"/>
        </p:nvSpPr>
        <p:spPr>
          <a:xfrm>
            <a:off x="3942404" y="4214791"/>
            <a:ext cx="773549"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306" name="TextBox 305">
            <a:extLst>
              <a:ext uri="{FF2B5EF4-FFF2-40B4-BE49-F238E27FC236}">
                <a16:creationId xmlns:a16="http://schemas.microsoft.com/office/drawing/2014/main" id="{70F81E11-7B35-E4DC-F20B-56E70E8EA873}"/>
              </a:ext>
            </a:extLst>
          </p:cNvPr>
          <p:cNvSpPr txBox="1"/>
          <p:nvPr userDrawn="1"/>
        </p:nvSpPr>
        <p:spPr>
          <a:xfrm>
            <a:off x="4680997" y="4214791"/>
            <a:ext cx="709821"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307" name="TextBox 306">
            <a:extLst>
              <a:ext uri="{FF2B5EF4-FFF2-40B4-BE49-F238E27FC236}">
                <a16:creationId xmlns:a16="http://schemas.microsoft.com/office/drawing/2014/main" id="{6C714EA3-437D-09AE-1C2C-15E140EAECA3}"/>
              </a:ext>
            </a:extLst>
          </p:cNvPr>
          <p:cNvSpPr txBox="1"/>
          <p:nvPr userDrawn="1"/>
        </p:nvSpPr>
        <p:spPr>
          <a:xfrm>
            <a:off x="5387726" y="4214791"/>
            <a:ext cx="709821" cy="215444"/>
          </a:xfrm>
          <a:prstGeom prst="rect">
            <a:avLst/>
          </a:prstGeom>
          <a:noFill/>
        </p:spPr>
        <p:txBody>
          <a:bodyPr wrap="square" lIns="0" rIns="0">
            <a:sp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8D98A44E-FCCD-36B5-0672-64428A019C4A}"/>
              </a:ext>
            </a:extLst>
          </p:cNvPr>
          <p:cNvSpPr txBox="1"/>
          <p:nvPr userDrawn="1"/>
        </p:nvSpPr>
        <p:spPr>
          <a:xfrm>
            <a:off x="6094455" y="4214791"/>
            <a:ext cx="709821" cy="338554"/>
          </a:xfrm>
          <a:prstGeom prst="rect">
            <a:avLst/>
          </a:prstGeom>
          <a:noFill/>
        </p:spPr>
        <p:txBody>
          <a:bodyPr wrap="square" lIns="0" rIns="0">
            <a:spAutoFit/>
          </a:bodyPr>
          <a:lstStyle/>
          <a:p>
            <a:pPr algn="ctr"/>
            <a:r>
              <a:rPr lang="en-US" sz="800">
                <a:solidFill>
                  <a:schemeClr val="bg1"/>
                </a:solidFill>
              </a:rPr>
              <a:t>Promoter bullhorn</a:t>
            </a:r>
          </a:p>
        </p:txBody>
      </p:sp>
      <p:sp>
        <p:nvSpPr>
          <p:cNvPr id="309" name="TextBox 308">
            <a:extLst>
              <a:ext uri="{FF2B5EF4-FFF2-40B4-BE49-F238E27FC236}">
                <a16:creationId xmlns:a16="http://schemas.microsoft.com/office/drawing/2014/main" id="{8C785F62-F1A5-CD99-47D7-27A6C0439001}"/>
              </a:ext>
            </a:extLst>
          </p:cNvPr>
          <p:cNvSpPr txBox="1"/>
          <p:nvPr userDrawn="1"/>
        </p:nvSpPr>
        <p:spPr>
          <a:xfrm>
            <a:off x="6801184" y="4214791"/>
            <a:ext cx="709821"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310" name="TextBox 309">
            <a:extLst>
              <a:ext uri="{FF2B5EF4-FFF2-40B4-BE49-F238E27FC236}">
                <a16:creationId xmlns:a16="http://schemas.microsoft.com/office/drawing/2014/main" id="{57E3DE3F-6A52-EE69-F4D6-4CFE59E76D66}"/>
              </a:ext>
            </a:extLst>
          </p:cNvPr>
          <p:cNvSpPr txBox="1"/>
          <p:nvPr userDrawn="1"/>
        </p:nvSpPr>
        <p:spPr>
          <a:xfrm>
            <a:off x="7507913" y="4214791"/>
            <a:ext cx="709821" cy="338554"/>
          </a:xfrm>
          <a:prstGeom prst="rect">
            <a:avLst/>
          </a:prstGeom>
          <a:noFill/>
        </p:spPr>
        <p:txBody>
          <a:bodyPr wrap="square" lIns="0" rIns="0">
            <a:spAutoFit/>
          </a:bodyPr>
          <a:lstStyle/>
          <a:p>
            <a:pPr algn="ctr"/>
            <a:r>
              <a:rPr lang="en-US" sz="800">
                <a:solidFill>
                  <a:schemeClr val="bg1"/>
                </a:solidFill>
              </a:rPr>
              <a:t>Proof of concept</a:t>
            </a:r>
          </a:p>
        </p:txBody>
      </p:sp>
      <p:sp>
        <p:nvSpPr>
          <p:cNvPr id="311" name="TextBox 310">
            <a:extLst>
              <a:ext uri="{FF2B5EF4-FFF2-40B4-BE49-F238E27FC236}">
                <a16:creationId xmlns:a16="http://schemas.microsoft.com/office/drawing/2014/main" id="{94059AF5-371E-F99C-D407-3E4A1402BF2F}"/>
              </a:ext>
            </a:extLst>
          </p:cNvPr>
          <p:cNvSpPr txBox="1"/>
          <p:nvPr userDrawn="1"/>
        </p:nvSpPr>
        <p:spPr>
          <a:xfrm>
            <a:off x="8214642" y="4214791"/>
            <a:ext cx="709821" cy="215444"/>
          </a:xfrm>
          <a:prstGeom prst="rect">
            <a:avLst/>
          </a:prstGeom>
          <a:noFill/>
        </p:spPr>
        <p:txBody>
          <a:bodyPr wrap="square" lIns="0" rIns="0">
            <a:spAutoFit/>
          </a:bodyPr>
          <a:lstStyle/>
          <a:p>
            <a:pPr algn="ctr"/>
            <a:r>
              <a:rPr lang="en-US" sz="800">
                <a:solidFill>
                  <a:schemeClr val="bg1"/>
                </a:solidFill>
              </a:rPr>
              <a:t>Public sector</a:t>
            </a:r>
          </a:p>
        </p:txBody>
      </p:sp>
      <p:sp>
        <p:nvSpPr>
          <p:cNvPr id="312" name="TextBox 311">
            <a:extLst>
              <a:ext uri="{FF2B5EF4-FFF2-40B4-BE49-F238E27FC236}">
                <a16:creationId xmlns:a16="http://schemas.microsoft.com/office/drawing/2014/main" id="{6D199F0C-59CE-5A4C-1776-51C1C6A67AF9}"/>
              </a:ext>
            </a:extLst>
          </p:cNvPr>
          <p:cNvSpPr txBox="1"/>
          <p:nvPr userDrawn="1"/>
        </p:nvSpPr>
        <p:spPr>
          <a:xfrm>
            <a:off x="8921371" y="4214791"/>
            <a:ext cx="709821" cy="215444"/>
          </a:xfrm>
          <a:prstGeom prst="rect">
            <a:avLst/>
          </a:prstGeom>
          <a:noFill/>
        </p:spPr>
        <p:txBody>
          <a:bodyPr wrap="square" lIns="0" rIns="0">
            <a:spAutoFit/>
          </a:bodyPr>
          <a:lstStyle/>
          <a:p>
            <a:pPr algn="ctr"/>
            <a:r>
              <a:rPr lang="en-US" sz="800">
                <a:solidFill>
                  <a:schemeClr val="bg1"/>
                </a:solidFill>
              </a:rPr>
              <a:t>QA</a:t>
            </a:r>
          </a:p>
        </p:txBody>
      </p:sp>
      <p:sp>
        <p:nvSpPr>
          <p:cNvPr id="313" name="TextBox 312">
            <a:extLst>
              <a:ext uri="{FF2B5EF4-FFF2-40B4-BE49-F238E27FC236}">
                <a16:creationId xmlns:a16="http://schemas.microsoft.com/office/drawing/2014/main" id="{54AA07FE-9C32-2B69-B995-C4EE5DDBCE15}"/>
              </a:ext>
            </a:extLst>
          </p:cNvPr>
          <p:cNvSpPr txBox="1"/>
          <p:nvPr userDrawn="1"/>
        </p:nvSpPr>
        <p:spPr>
          <a:xfrm>
            <a:off x="9628100" y="4214791"/>
            <a:ext cx="709821" cy="338554"/>
          </a:xfrm>
          <a:prstGeom prst="rect">
            <a:avLst/>
          </a:prstGeom>
          <a:noFill/>
        </p:spPr>
        <p:txBody>
          <a:bodyPr wrap="square" lIns="0" rIns="0">
            <a:spAutoFit/>
          </a:bodyPr>
          <a:lstStyle/>
          <a:p>
            <a:pPr algn="ctr"/>
            <a:r>
              <a:rPr lang="en-US" sz="800">
                <a:solidFill>
                  <a:schemeClr val="bg1"/>
                </a:solidFill>
              </a:rPr>
              <a:t>Question answer</a:t>
            </a:r>
          </a:p>
        </p:txBody>
      </p:sp>
      <p:sp>
        <p:nvSpPr>
          <p:cNvPr id="314" name="TextBox 313">
            <a:extLst>
              <a:ext uri="{FF2B5EF4-FFF2-40B4-BE49-F238E27FC236}">
                <a16:creationId xmlns:a16="http://schemas.microsoft.com/office/drawing/2014/main" id="{FD58717C-EAC4-4A74-B258-C05025E8F9EC}"/>
              </a:ext>
            </a:extLst>
          </p:cNvPr>
          <p:cNvSpPr txBox="1"/>
          <p:nvPr userDrawn="1"/>
        </p:nvSpPr>
        <p:spPr>
          <a:xfrm>
            <a:off x="10334829" y="4214791"/>
            <a:ext cx="709821"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315" name="TextBox 314">
            <a:extLst>
              <a:ext uri="{FF2B5EF4-FFF2-40B4-BE49-F238E27FC236}">
                <a16:creationId xmlns:a16="http://schemas.microsoft.com/office/drawing/2014/main" id="{754FDF0A-3DCF-765B-E27E-C6CAF9C9A1AD}"/>
              </a:ext>
            </a:extLst>
          </p:cNvPr>
          <p:cNvSpPr txBox="1"/>
          <p:nvPr userDrawn="1"/>
        </p:nvSpPr>
        <p:spPr>
          <a:xfrm>
            <a:off x="11041556" y="4214791"/>
            <a:ext cx="709821" cy="215444"/>
          </a:xfrm>
          <a:prstGeom prst="rect">
            <a:avLst/>
          </a:prstGeom>
          <a:noFill/>
        </p:spPr>
        <p:txBody>
          <a:bodyPr wrap="square" lIns="0" rIns="0">
            <a:spAutoFit/>
          </a:bodyPr>
          <a:lstStyle/>
          <a:p>
            <a:pPr algn="ctr"/>
            <a:r>
              <a:rPr lang="en-US" sz="800">
                <a:solidFill>
                  <a:schemeClr val="bg1"/>
                </a:solidFill>
              </a:rPr>
              <a:t>Visibility off</a:t>
            </a:r>
          </a:p>
        </p:txBody>
      </p:sp>
      <p:sp>
        <p:nvSpPr>
          <p:cNvPr id="316" name="TextBox 315">
            <a:extLst>
              <a:ext uri="{FF2B5EF4-FFF2-40B4-BE49-F238E27FC236}">
                <a16:creationId xmlns:a16="http://schemas.microsoft.com/office/drawing/2014/main" id="{1227DD33-1A12-478F-C022-D893691F1CE5}"/>
              </a:ext>
            </a:extLst>
          </p:cNvPr>
          <p:cNvSpPr txBox="1"/>
          <p:nvPr userDrawn="1"/>
        </p:nvSpPr>
        <p:spPr>
          <a:xfrm>
            <a:off x="440623" y="5040026"/>
            <a:ext cx="709821" cy="338554"/>
          </a:xfrm>
          <a:prstGeom prst="rect">
            <a:avLst/>
          </a:prstGeom>
          <a:noFill/>
        </p:spPr>
        <p:txBody>
          <a:bodyPr wrap="square" lIns="0" rIns="0">
            <a:spAutoFit/>
          </a:bodyPr>
          <a:lstStyle/>
          <a:p>
            <a:pPr algn="ctr"/>
            <a:r>
              <a:rPr lang="en-US" sz="800">
                <a:solidFill>
                  <a:schemeClr val="bg1"/>
                </a:solidFill>
              </a:rPr>
              <a:t>Robot unattended</a:t>
            </a:r>
          </a:p>
        </p:txBody>
      </p:sp>
      <p:sp>
        <p:nvSpPr>
          <p:cNvPr id="317" name="TextBox 316">
            <a:extLst>
              <a:ext uri="{FF2B5EF4-FFF2-40B4-BE49-F238E27FC236}">
                <a16:creationId xmlns:a16="http://schemas.microsoft.com/office/drawing/2014/main" id="{C00D4795-A69D-95B1-B0F4-AA13DEACAA20}"/>
              </a:ext>
            </a:extLst>
          </p:cNvPr>
          <p:cNvSpPr txBox="1"/>
          <p:nvPr userDrawn="1"/>
        </p:nvSpPr>
        <p:spPr>
          <a:xfrm>
            <a:off x="1147352" y="5040026"/>
            <a:ext cx="709821"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318" name="TextBox 317">
            <a:extLst>
              <a:ext uri="{FF2B5EF4-FFF2-40B4-BE49-F238E27FC236}">
                <a16:creationId xmlns:a16="http://schemas.microsoft.com/office/drawing/2014/main" id="{AD63805C-E895-4D6B-C5C8-14C4DD682162}"/>
              </a:ext>
            </a:extLst>
          </p:cNvPr>
          <p:cNvSpPr txBox="1"/>
          <p:nvPr userDrawn="1"/>
        </p:nvSpPr>
        <p:spPr>
          <a:xfrm>
            <a:off x="1854081"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319" name="TextBox 318">
            <a:extLst>
              <a:ext uri="{FF2B5EF4-FFF2-40B4-BE49-F238E27FC236}">
                <a16:creationId xmlns:a16="http://schemas.microsoft.com/office/drawing/2014/main" id="{2E9716B7-16AA-E399-4903-AB360670E80C}"/>
              </a:ext>
            </a:extLst>
          </p:cNvPr>
          <p:cNvSpPr txBox="1"/>
          <p:nvPr userDrawn="1"/>
        </p:nvSpPr>
        <p:spPr>
          <a:xfrm>
            <a:off x="2560810"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320" name="TextBox 319">
            <a:extLst>
              <a:ext uri="{FF2B5EF4-FFF2-40B4-BE49-F238E27FC236}">
                <a16:creationId xmlns:a16="http://schemas.microsoft.com/office/drawing/2014/main" id="{BE5A7271-7D94-5EAC-5F47-98C5BEC161B0}"/>
              </a:ext>
            </a:extLst>
          </p:cNvPr>
          <p:cNvSpPr txBox="1"/>
          <p:nvPr userDrawn="1"/>
        </p:nvSpPr>
        <p:spPr>
          <a:xfrm>
            <a:off x="3202071" y="5040026"/>
            <a:ext cx="840757"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321" name="TextBox 320">
            <a:extLst>
              <a:ext uri="{FF2B5EF4-FFF2-40B4-BE49-F238E27FC236}">
                <a16:creationId xmlns:a16="http://schemas.microsoft.com/office/drawing/2014/main" id="{7A0A85BF-3C5E-B4E7-A5B3-9E2ED1A77EB4}"/>
              </a:ext>
            </a:extLst>
          </p:cNvPr>
          <p:cNvSpPr txBox="1"/>
          <p:nvPr userDrawn="1"/>
        </p:nvSpPr>
        <p:spPr>
          <a:xfrm>
            <a:off x="3974268"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322" name="TextBox 321">
            <a:extLst>
              <a:ext uri="{FF2B5EF4-FFF2-40B4-BE49-F238E27FC236}">
                <a16:creationId xmlns:a16="http://schemas.microsoft.com/office/drawing/2014/main" id="{AEEB8AE1-BAA8-3167-00D6-1FE3A3AD4EAA}"/>
              </a:ext>
            </a:extLst>
          </p:cNvPr>
          <p:cNvSpPr txBox="1"/>
          <p:nvPr userDrawn="1"/>
        </p:nvSpPr>
        <p:spPr>
          <a:xfrm>
            <a:off x="4680997" y="5040026"/>
            <a:ext cx="709821"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323" name="TextBox 322">
            <a:extLst>
              <a:ext uri="{FF2B5EF4-FFF2-40B4-BE49-F238E27FC236}">
                <a16:creationId xmlns:a16="http://schemas.microsoft.com/office/drawing/2014/main" id="{F273C299-6338-4236-9368-08F49A35A795}"/>
              </a:ext>
            </a:extLst>
          </p:cNvPr>
          <p:cNvSpPr txBox="1"/>
          <p:nvPr userDrawn="1"/>
        </p:nvSpPr>
        <p:spPr>
          <a:xfrm>
            <a:off x="5387726"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324" name="TextBox 323">
            <a:extLst>
              <a:ext uri="{FF2B5EF4-FFF2-40B4-BE49-F238E27FC236}">
                <a16:creationId xmlns:a16="http://schemas.microsoft.com/office/drawing/2014/main" id="{5FC55755-8073-B1FC-8A15-5109511CFADF}"/>
              </a:ext>
            </a:extLst>
          </p:cNvPr>
          <p:cNvSpPr txBox="1"/>
          <p:nvPr userDrawn="1"/>
        </p:nvSpPr>
        <p:spPr>
          <a:xfrm>
            <a:off x="6094455" y="5040026"/>
            <a:ext cx="709821" cy="215444"/>
          </a:xfrm>
          <a:prstGeom prst="rect">
            <a:avLst/>
          </a:prstGeom>
          <a:noFill/>
        </p:spPr>
        <p:txBody>
          <a:bodyPr wrap="square" lIns="0" rIns="0">
            <a:spAutoFit/>
          </a:bodyPr>
          <a:lstStyle/>
          <a:p>
            <a:pPr algn="ctr"/>
            <a:r>
              <a:rPr lang="en-US" sz="800">
                <a:solidFill>
                  <a:schemeClr val="bg1"/>
                </a:solidFill>
              </a:rPr>
              <a:t>Satellite</a:t>
            </a:r>
          </a:p>
        </p:txBody>
      </p:sp>
      <p:sp>
        <p:nvSpPr>
          <p:cNvPr id="325" name="TextBox 324">
            <a:extLst>
              <a:ext uri="{FF2B5EF4-FFF2-40B4-BE49-F238E27FC236}">
                <a16:creationId xmlns:a16="http://schemas.microsoft.com/office/drawing/2014/main" id="{41D99090-3CDB-4B35-22B7-EA66F1AE7BBE}"/>
              </a:ext>
            </a:extLst>
          </p:cNvPr>
          <p:cNvSpPr txBox="1"/>
          <p:nvPr userDrawn="1"/>
        </p:nvSpPr>
        <p:spPr>
          <a:xfrm>
            <a:off x="6801184"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326" name="TextBox 325">
            <a:extLst>
              <a:ext uri="{FF2B5EF4-FFF2-40B4-BE49-F238E27FC236}">
                <a16:creationId xmlns:a16="http://schemas.microsoft.com/office/drawing/2014/main" id="{9AC34118-6053-F020-2FBD-5654195ECB9E}"/>
              </a:ext>
            </a:extLst>
          </p:cNvPr>
          <p:cNvSpPr txBox="1"/>
          <p:nvPr userDrawn="1"/>
        </p:nvSpPr>
        <p:spPr>
          <a:xfrm>
            <a:off x="7507913"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327" name="TextBox 326">
            <a:extLst>
              <a:ext uri="{FF2B5EF4-FFF2-40B4-BE49-F238E27FC236}">
                <a16:creationId xmlns:a16="http://schemas.microsoft.com/office/drawing/2014/main" id="{5F3F9254-AD85-E65B-0833-A7018CE4ED14}"/>
              </a:ext>
            </a:extLst>
          </p:cNvPr>
          <p:cNvSpPr txBox="1"/>
          <p:nvPr userDrawn="1"/>
        </p:nvSpPr>
        <p:spPr>
          <a:xfrm>
            <a:off x="8214642" y="5040026"/>
            <a:ext cx="709821" cy="215444"/>
          </a:xfrm>
          <a:prstGeom prst="rect">
            <a:avLst/>
          </a:prstGeom>
          <a:noFill/>
        </p:spPr>
        <p:txBody>
          <a:bodyPr wrap="square" lIns="0" rIns="0">
            <a:spAutoFit/>
          </a:bodyPr>
          <a:lstStyle/>
          <a:p>
            <a:pPr algn="ctr"/>
            <a:r>
              <a:rPr lang="en-US" sz="800">
                <a:solidFill>
                  <a:schemeClr val="bg1"/>
                </a:solidFill>
              </a:rPr>
              <a:t>Search</a:t>
            </a:r>
          </a:p>
        </p:txBody>
      </p:sp>
      <p:sp>
        <p:nvSpPr>
          <p:cNvPr id="328" name="TextBox 327">
            <a:extLst>
              <a:ext uri="{FF2B5EF4-FFF2-40B4-BE49-F238E27FC236}">
                <a16:creationId xmlns:a16="http://schemas.microsoft.com/office/drawing/2014/main" id="{9FFCF901-1546-5BC5-B03D-EE5BA5412649}"/>
              </a:ext>
            </a:extLst>
          </p:cNvPr>
          <p:cNvSpPr txBox="1"/>
          <p:nvPr userDrawn="1"/>
        </p:nvSpPr>
        <p:spPr>
          <a:xfrm>
            <a:off x="8921371" y="5040026"/>
            <a:ext cx="709821" cy="215444"/>
          </a:xfrm>
          <a:prstGeom prst="rect">
            <a:avLst/>
          </a:prstGeom>
          <a:noFill/>
        </p:spPr>
        <p:txBody>
          <a:bodyPr wrap="square" lIns="0" rIns="0">
            <a:spAutoFit/>
          </a:bodyPr>
          <a:lstStyle/>
          <a:p>
            <a:pPr algn="ctr"/>
            <a:r>
              <a:rPr lang="en-US" sz="800">
                <a:solidFill>
                  <a:schemeClr val="bg1"/>
                </a:solidFill>
              </a:rPr>
              <a:t>Student</a:t>
            </a:r>
          </a:p>
        </p:txBody>
      </p:sp>
      <p:sp>
        <p:nvSpPr>
          <p:cNvPr id="329" name="TextBox 328">
            <a:extLst>
              <a:ext uri="{FF2B5EF4-FFF2-40B4-BE49-F238E27FC236}">
                <a16:creationId xmlns:a16="http://schemas.microsoft.com/office/drawing/2014/main" id="{4CD9047E-2606-81A3-ECAA-374C07378EDA}"/>
              </a:ext>
            </a:extLst>
          </p:cNvPr>
          <p:cNvSpPr txBox="1"/>
          <p:nvPr userDrawn="1"/>
        </p:nvSpPr>
        <p:spPr>
          <a:xfrm>
            <a:off x="9628100" y="5040026"/>
            <a:ext cx="709821" cy="215444"/>
          </a:xfrm>
          <a:prstGeom prst="rect">
            <a:avLst/>
          </a:prstGeom>
          <a:noFill/>
        </p:spPr>
        <p:txBody>
          <a:bodyPr wrap="square" lIns="0" rIns="0">
            <a:spAutoFit/>
          </a:bodyPr>
          <a:lstStyle/>
          <a:p>
            <a:pPr algn="ctr"/>
            <a:r>
              <a:rPr lang="en-US" sz="800">
                <a:solidFill>
                  <a:schemeClr val="bg1"/>
                </a:solidFill>
              </a:rPr>
              <a:t>Studio</a:t>
            </a:r>
          </a:p>
        </p:txBody>
      </p:sp>
      <p:sp>
        <p:nvSpPr>
          <p:cNvPr id="330" name="TextBox 329">
            <a:extLst>
              <a:ext uri="{FF2B5EF4-FFF2-40B4-BE49-F238E27FC236}">
                <a16:creationId xmlns:a16="http://schemas.microsoft.com/office/drawing/2014/main" id="{0F34C896-1587-D28C-B024-A1D8C56D45AF}"/>
              </a:ext>
            </a:extLst>
          </p:cNvPr>
          <p:cNvSpPr txBox="1"/>
          <p:nvPr userDrawn="1"/>
        </p:nvSpPr>
        <p:spPr>
          <a:xfrm>
            <a:off x="10334829" y="5040026"/>
            <a:ext cx="709821" cy="215444"/>
          </a:xfrm>
          <a:prstGeom prst="rect">
            <a:avLst/>
          </a:prstGeom>
          <a:noFill/>
        </p:spPr>
        <p:txBody>
          <a:bodyPr wrap="square" lIns="0" rIns="0">
            <a:spAutoFit/>
          </a:bodyPr>
          <a:lstStyle/>
          <a:p>
            <a:pPr algn="ctr"/>
            <a:r>
              <a:rPr lang="en-US" sz="800">
                <a:solidFill>
                  <a:schemeClr val="bg1"/>
                </a:solidFill>
              </a:rPr>
              <a:t>Success</a:t>
            </a:r>
          </a:p>
        </p:txBody>
      </p:sp>
      <p:sp>
        <p:nvSpPr>
          <p:cNvPr id="331" name="TextBox 330">
            <a:extLst>
              <a:ext uri="{FF2B5EF4-FFF2-40B4-BE49-F238E27FC236}">
                <a16:creationId xmlns:a16="http://schemas.microsoft.com/office/drawing/2014/main" id="{7935D88D-0B35-FFF3-E7F4-0DCFF6A03AE4}"/>
              </a:ext>
            </a:extLst>
          </p:cNvPr>
          <p:cNvSpPr txBox="1"/>
          <p:nvPr userDrawn="1"/>
        </p:nvSpPr>
        <p:spPr>
          <a:xfrm>
            <a:off x="11041556" y="5040026"/>
            <a:ext cx="709821" cy="215444"/>
          </a:xfrm>
          <a:prstGeom prst="rect">
            <a:avLst/>
          </a:prstGeom>
          <a:noFill/>
        </p:spPr>
        <p:txBody>
          <a:bodyPr wrap="square" lIns="0" rIns="0">
            <a:spAutoFit/>
          </a:bodyPr>
          <a:lstStyle/>
          <a:p>
            <a:pPr algn="ctr"/>
            <a:r>
              <a:rPr lang="en-US" sz="800">
                <a:solidFill>
                  <a:schemeClr val="bg1"/>
                </a:solidFill>
              </a:rPr>
              <a:t>Vendor</a:t>
            </a:r>
          </a:p>
        </p:txBody>
      </p:sp>
      <p:sp>
        <p:nvSpPr>
          <p:cNvPr id="332" name="TextBox 331">
            <a:extLst>
              <a:ext uri="{FF2B5EF4-FFF2-40B4-BE49-F238E27FC236}">
                <a16:creationId xmlns:a16="http://schemas.microsoft.com/office/drawing/2014/main" id="{3808FAA3-5733-25E5-8873-FAC44CECB338}"/>
              </a:ext>
            </a:extLst>
          </p:cNvPr>
          <p:cNvSpPr txBox="1"/>
          <p:nvPr userDrawn="1"/>
        </p:nvSpPr>
        <p:spPr>
          <a:xfrm>
            <a:off x="440623" y="5834517"/>
            <a:ext cx="709821" cy="215444"/>
          </a:xfrm>
          <a:prstGeom prst="rect">
            <a:avLst/>
          </a:prstGeom>
          <a:noFill/>
        </p:spPr>
        <p:txBody>
          <a:bodyPr wrap="square" lIns="0" rIns="0">
            <a:spAutoFit/>
          </a:bodyPr>
          <a:lstStyle/>
          <a:p>
            <a:pPr algn="ctr"/>
            <a:r>
              <a:rPr lang="en-US" sz="800">
                <a:solidFill>
                  <a:schemeClr val="bg1"/>
                </a:solidFill>
              </a:rPr>
              <a:t>Support</a:t>
            </a:r>
          </a:p>
        </p:txBody>
      </p:sp>
      <p:sp>
        <p:nvSpPr>
          <p:cNvPr id="333" name="TextBox 332">
            <a:extLst>
              <a:ext uri="{FF2B5EF4-FFF2-40B4-BE49-F238E27FC236}">
                <a16:creationId xmlns:a16="http://schemas.microsoft.com/office/drawing/2014/main" id="{9BE65FDB-BDC4-8B1D-C6D8-B231F4FDE410}"/>
              </a:ext>
            </a:extLst>
          </p:cNvPr>
          <p:cNvSpPr txBox="1"/>
          <p:nvPr userDrawn="1"/>
        </p:nvSpPr>
        <p:spPr>
          <a:xfrm>
            <a:off x="1147352" y="5834517"/>
            <a:ext cx="709821" cy="215444"/>
          </a:xfrm>
          <a:prstGeom prst="rect">
            <a:avLst/>
          </a:prstGeom>
          <a:noFill/>
        </p:spPr>
        <p:txBody>
          <a:bodyPr wrap="square" lIns="0" rIns="0">
            <a:spAutoFit/>
          </a:bodyPr>
          <a:lstStyle/>
          <a:p>
            <a:pPr algn="ctr"/>
            <a:r>
              <a:rPr lang="en-US" sz="800">
                <a:solidFill>
                  <a:schemeClr val="bg1"/>
                </a:solidFill>
              </a:rPr>
              <a:t>Survey</a:t>
            </a:r>
          </a:p>
        </p:txBody>
      </p:sp>
      <p:sp>
        <p:nvSpPr>
          <p:cNvPr id="334" name="TextBox 333">
            <a:extLst>
              <a:ext uri="{FF2B5EF4-FFF2-40B4-BE49-F238E27FC236}">
                <a16:creationId xmlns:a16="http://schemas.microsoft.com/office/drawing/2014/main" id="{825953EE-A106-4355-F840-9902C041F6A0}"/>
              </a:ext>
            </a:extLst>
          </p:cNvPr>
          <p:cNvSpPr txBox="1"/>
          <p:nvPr userDrawn="1"/>
        </p:nvSpPr>
        <p:spPr>
          <a:xfrm>
            <a:off x="1854081" y="5834517"/>
            <a:ext cx="709821" cy="215444"/>
          </a:xfrm>
          <a:prstGeom prst="rect">
            <a:avLst/>
          </a:prstGeom>
          <a:noFill/>
        </p:spPr>
        <p:txBody>
          <a:bodyPr wrap="square" lIns="0" rIns="0">
            <a:spAutoFit/>
          </a:bodyPr>
          <a:lstStyle/>
          <a:p>
            <a:pPr algn="ctr"/>
            <a:r>
              <a:rPr lang="en-US" sz="800">
                <a:solidFill>
                  <a:schemeClr val="bg1"/>
                </a:solidFill>
              </a:rPr>
              <a:t>Tap touch</a:t>
            </a:r>
          </a:p>
        </p:txBody>
      </p:sp>
      <p:sp>
        <p:nvSpPr>
          <p:cNvPr id="335" name="TextBox 334">
            <a:extLst>
              <a:ext uri="{FF2B5EF4-FFF2-40B4-BE49-F238E27FC236}">
                <a16:creationId xmlns:a16="http://schemas.microsoft.com/office/drawing/2014/main" id="{43EF8B79-62C0-9DF7-9D33-26F7D91ABB56}"/>
              </a:ext>
            </a:extLst>
          </p:cNvPr>
          <p:cNvSpPr txBox="1"/>
          <p:nvPr userDrawn="1"/>
        </p:nvSpPr>
        <p:spPr>
          <a:xfrm>
            <a:off x="2560810" y="5834517"/>
            <a:ext cx="709821" cy="215444"/>
          </a:xfrm>
          <a:prstGeom prst="rect">
            <a:avLst/>
          </a:prstGeom>
          <a:noFill/>
        </p:spPr>
        <p:txBody>
          <a:bodyPr wrap="square" lIns="0" rIns="0">
            <a:spAutoFit/>
          </a:bodyPr>
          <a:lstStyle/>
          <a:p>
            <a:pPr algn="ctr"/>
            <a:r>
              <a:rPr lang="en-US" sz="800">
                <a:solidFill>
                  <a:schemeClr val="bg1"/>
                </a:solidFill>
              </a:rPr>
              <a:t>Target</a:t>
            </a:r>
          </a:p>
        </p:txBody>
      </p:sp>
      <p:sp>
        <p:nvSpPr>
          <p:cNvPr id="336" name="TextBox 335">
            <a:extLst>
              <a:ext uri="{FF2B5EF4-FFF2-40B4-BE49-F238E27FC236}">
                <a16:creationId xmlns:a16="http://schemas.microsoft.com/office/drawing/2014/main" id="{D3C267E2-C3CC-D5FF-7766-12E23D9D4BAA}"/>
              </a:ext>
            </a:extLst>
          </p:cNvPr>
          <p:cNvSpPr txBox="1"/>
          <p:nvPr userDrawn="1"/>
        </p:nvSpPr>
        <p:spPr>
          <a:xfrm>
            <a:off x="3267539"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337" name="TextBox 336">
            <a:extLst>
              <a:ext uri="{FF2B5EF4-FFF2-40B4-BE49-F238E27FC236}">
                <a16:creationId xmlns:a16="http://schemas.microsoft.com/office/drawing/2014/main" id="{C63A10FF-B169-30EC-C7AB-B2DF4D65F7B8}"/>
              </a:ext>
            </a:extLst>
          </p:cNvPr>
          <p:cNvSpPr txBox="1"/>
          <p:nvPr userDrawn="1"/>
        </p:nvSpPr>
        <p:spPr>
          <a:xfrm>
            <a:off x="3974268"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338" name="TextBox 337">
            <a:extLst>
              <a:ext uri="{FF2B5EF4-FFF2-40B4-BE49-F238E27FC236}">
                <a16:creationId xmlns:a16="http://schemas.microsoft.com/office/drawing/2014/main" id="{ADE665BF-3E4E-DEF6-FF0B-9A871AEEE128}"/>
              </a:ext>
            </a:extLst>
          </p:cNvPr>
          <p:cNvSpPr txBox="1"/>
          <p:nvPr userDrawn="1"/>
        </p:nvSpPr>
        <p:spPr>
          <a:xfrm>
            <a:off x="4680997"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339" name="TextBox 338">
            <a:extLst>
              <a:ext uri="{FF2B5EF4-FFF2-40B4-BE49-F238E27FC236}">
                <a16:creationId xmlns:a16="http://schemas.microsoft.com/office/drawing/2014/main" id="{4274EFEB-06FE-F5A9-247B-2DBA2A49D6EA}"/>
              </a:ext>
            </a:extLst>
          </p:cNvPr>
          <p:cNvSpPr txBox="1"/>
          <p:nvPr userDrawn="1"/>
        </p:nvSpPr>
        <p:spPr>
          <a:xfrm>
            <a:off x="5387726" y="5834517"/>
            <a:ext cx="709821" cy="215444"/>
          </a:xfrm>
          <a:prstGeom prst="rect">
            <a:avLst/>
          </a:prstGeom>
          <a:noFill/>
        </p:spPr>
        <p:txBody>
          <a:bodyPr wrap="square" lIns="0" rIns="0">
            <a:spAutoFit/>
          </a:bodyPr>
          <a:lstStyle/>
          <a:p>
            <a:pPr algn="ctr"/>
            <a:r>
              <a:rPr lang="en-US" sz="800">
                <a:solidFill>
                  <a:schemeClr val="bg1"/>
                </a:solidFill>
              </a:rPr>
              <a:t>Technology</a:t>
            </a:r>
          </a:p>
        </p:txBody>
      </p:sp>
      <p:sp>
        <p:nvSpPr>
          <p:cNvPr id="340" name="TextBox 339">
            <a:extLst>
              <a:ext uri="{FF2B5EF4-FFF2-40B4-BE49-F238E27FC236}">
                <a16:creationId xmlns:a16="http://schemas.microsoft.com/office/drawing/2014/main" id="{8F77B91F-BD8B-DA15-D73C-DD7262889B14}"/>
              </a:ext>
            </a:extLst>
          </p:cNvPr>
          <p:cNvSpPr txBox="1"/>
          <p:nvPr userDrawn="1"/>
        </p:nvSpPr>
        <p:spPr>
          <a:xfrm>
            <a:off x="6090375" y="5834517"/>
            <a:ext cx="709821" cy="215444"/>
          </a:xfrm>
          <a:prstGeom prst="rect">
            <a:avLst/>
          </a:prstGeom>
          <a:noFill/>
        </p:spPr>
        <p:txBody>
          <a:bodyPr wrap="square" lIns="0" rIns="0">
            <a:spAutoFit/>
          </a:bodyPr>
          <a:lstStyle/>
          <a:p>
            <a:pPr algn="ctr"/>
            <a:r>
              <a:rPr lang="en-US" sz="800">
                <a:solidFill>
                  <a:schemeClr val="bg1"/>
                </a:solidFill>
              </a:rPr>
              <a:t>Tent</a:t>
            </a:r>
          </a:p>
        </p:txBody>
      </p:sp>
      <p:sp>
        <p:nvSpPr>
          <p:cNvPr id="341" name="Rectangle 340">
            <a:extLst>
              <a:ext uri="{FF2B5EF4-FFF2-40B4-BE49-F238E27FC236}">
                <a16:creationId xmlns:a16="http://schemas.microsoft.com/office/drawing/2014/main" id="{EAED1CE1-3720-DE56-6813-A6FD01BCD1CB}"/>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2" name="TextBox 341">
            <a:extLst>
              <a:ext uri="{FF2B5EF4-FFF2-40B4-BE49-F238E27FC236}">
                <a16:creationId xmlns:a16="http://schemas.microsoft.com/office/drawing/2014/main" id="{A875C936-79C3-EAB8-FCA2-B666875BACDE}"/>
              </a:ext>
            </a:extLst>
          </p:cNvPr>
          <p:cNvSpPr txBox="1"/>
          <p:nvPr userDrawn="1"/>
        </p:nvSpPr>
        <p:spPr>
          <a:xfrm>
            <a:off x="6801184" y="5834517"/>
            <a:ext cx="709821" cy="338554"/>
          </a:xfrm>
          <a:prstGeom prst="rect">
            <a:avLst/>
          </a:prstGeom>
          <a:noFill/>
        </p:spPr>
        <p:txBody>
          <a:bodyPr wrap="square" lIns="0" rIns="0">
            <a:spAutoFit/>
          </a:bodyPr>
          <a:lstStyle/>
          <a:p>
            <a:pPr algn="ctr"/>
            <a:r>
              <a:rPr lang="en-US" sz="800">
                <a:solidFill>
                  <a:schemeClr val="bg1"/>
                </a:solidFill>
              </a:rPr>
              <a:t>Exception handling</a:t>
            </a:r>
          </a:p>
        </p:txBody>
      </p:sp>
    </p:spTree>
    <p:extLst>
      <p:ext uri="{BB962C8B-B14F-4D97-AF65-F5344CB8AC3E}">
        <p14:creationId xmlns:p14="http://schemas.microsoft.com/office/powerpoint/2010/main" val="189950523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p:nvGrpSpPr>
        <p:grpSpPr bwMode="auto">
          <a:xfrm>
            <a:off x="1479316" y="1386942"/>
            <a:ext cx="7787181"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80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80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80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80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80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80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80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80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80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80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80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80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80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80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80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80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80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80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80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80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80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80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80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80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80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80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80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80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80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80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80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80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80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80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80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80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80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80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80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80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80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80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80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80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80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80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80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80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80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80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80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9944" y="2363006"/>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4064704"/>
      </p:ext>
    </p:extLst>
  </p:cSld>
  <p:clrMapOvr>
    <a:masterClrMapping/>
  </p:clrMapOvr>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p:nvGrpSpPr>
        <p:grpSpPr>
          <a:xfrm>
            <a:off x="751427" y="1258518"/>
            <a:ext cx="10365928"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5" name="Freeform 126">
              <a:extLst>
                <a:ext uri="{FF2B5EF4-FFF2-40B4-BE49-F238E27FC236}">
                  <a16:creationId xmlns:a16="http://schemas.microsoft.com/office/drawing/2014/main" id="{848972A3-EB5C-4BEF-B7CA-8E392D2607A4}"/>
                </a:ext>
              </a:extLst>
            </p:cNvPr>
            <p:cNvSpPr>
              <a:spLocks noEditPoints="1"/>
            </p:cNvSpPr>
            <p:nvPr/>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6" name="Freeform 158">
              <a:extLst>
                <a:ext uri="{FF2B5EF4-FFF2-40B4-BE49-F238E27FC236}">
                  <a16:creationId xmlns:a16="http://schemas.microsoft.com/office/drawing/2014/main" id="{338C85C8-08F6-4EDE-83F5-54D1493FC4EE}"/>
                </a:ext>
              </a:extLst>
            </p:cNvPr>
            <p:cNvSpPr>
              <a:spLocks noEditPoints="1"/>
            </p:cNvSpPr>
            <p:nvPr/>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7" name="Freeform 164">
              <a:extLst>
                <a:ext uri="{FF2B5EF4-FFF2-40B4-BE49-F238E27FC236}">
                  <a16:creationId xmlns:a16="http://schemas.microsoft.com/office/drawing/2014/main" id="{58CA43E4-FD01-43B2-8F01-50B4EFB243F4}"/>
                </a:ext>
              </a:extLst>
            </p:cNvPr>
            <p:cNvSpPr>
              <a:spLocks noEditPoints="1"/>
            </p:cNvSpPr>
            <p:nvPr/>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08" name="Group 207">
              <a:extLst>
                <a:ext uri="{FF2B5EF4-FFF2-40B4-BE49-F238E27FC236}">
                  <a16:creationId xmlns:a16="http://schemas.microsoft.com/office/drawing/2014/main" id="{2780527C-2773-45AF-BFC0-428E07C24C92}"/>
                </a:ext>
              </a:extLst>
            </p:cNvPr>
            <p:cNvGrpSpPr/>
            <p:nvPr/>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9702" y="2605400"/>
            <a:ext cx="470708"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480263"/>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Laptop Screenshot">
    <p:spTree>
      <p:nvGrpSpPr>
        <p:cNvPr id="1" name=""/>
        <p:cNvGrpSpPr/>
        <p:nvPr/>
      </p:nvGrpSpPr>
      <p:grpSpPr>
        <a:xfrm>
          <a:off x="0" y="0"/>
          <a:ext cx="0" cy="0"/>
          <a:chOff x="0" y="0"/>
          <a:chExt cx="0" cy="0"/>
        </a:xfrm>
      </p:grpSpPr>
      <p:pic>
        <p:nvPicPr>
          <p:cNvPr id="10" name="Graphic 9" hidden="1">
            <a:extLst>
              <a:ext uri="{FF2B5EF4-FFF2-40B4-BE49-F238E27FC236}">
                <a16:creationId xmlns:a16="http://schemas.microsoft.com/office/drawing/2014/main" id="{17CDA781-D5FC-4C3F-93B0-299A1CC43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pic>
        <p:nvPicPr>
          <p:cNvPr id="6" name="Picture 5" descr="A picture containing text, indoor, monitor, computer&#10;&#10;Description automatically generated">
            <a:extLst>
              <a:ext uri="{FF2B5EF4-FFF2-40B4-BE49-F238E27FC236}">
                <a16:creationId xmlns:a16="http://schemas.microsoft.com/office/drawing/2014/main" id="{901AC528-DDC1-F9E4-1686-444353B9454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3727" y="43253"/>
            <a:ext cx="10464545" cy="6408347"/>
          </a:xfrm>
          <a:prstGeom prst="rect">
            <a:avLst/>
          </a:prstGeom>
        </p:spPr>
      </p:pic>
      <p:sp>
        <p:nvSpPr>
          <p:cNvPr id="7" name="Picture Placeholder 5">
            <a:extLst>
              <a:ext uri="{FF2B5EF4-FFF2-40B4-BE49-F238E27FC236}">
                <a16:creationId xmlns:a16="http://schemas.microsoft.com/office/drawing/2014/main" id="{DAEF34FC-F283-EAE8-A23E-2F59B5A1B03B}"/>
              </a:ext>
            </a:extLst>
          </p:cNvPr>
          <p:cNvSpPr>
            <a:spLocks noGrp="1"/>
          </p:cNvSpPr>
          <p:nvPr>
            <p:ph type="pic" sz="quarter" idx="29"/>
          </p:nvPr>
        </p:nvSpPr>
        <p:spPr>
          <a:xfrm>
            <a:off x="2388578" y="1162050"/>
            <a:ext cx="7414843" cy="4178300"/>
          </a:xfrm>
          <a:solidFill>
            <a:schemeClr val="bg2"/>
          </a:solidFill>
        </p:spPr>
        <p:txBody>
          <a:bodyPr anchor="ctr"/>
          <a:lstStyle>
            <a:lvl1pPr algn="ctr">
              <a:defRPr/>
            </a:lvl1pPr>
          </a:lstStyle>
          <a:p>
            <a:r>
              <a:rPr lang="en-US"/>
              <a:t>Click icon to add picture</a:t>
            </a:r>
          </a:p>
        </p:txBody>
      </p:sp>
      <p:pic>
        <p:nvPicPr>
          <p:cNvPr id="2" name="Graphic 1" hidden="1">
            <a:extLst>
              <a:ext uri="{FF2B5EF4-FFF2-40B4-BE49-F238E27FC236}">
                <a16:creationId xmlns:a16="http://schemas.microsoft.com/office/drawing/2014/main" id="{B7961E54-2D5C-F2C8-B5EB-C247C5FC79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spTree>
    <p:extLst>
      <p:ext uri="{BB962C8B-B14F-4D97-AF65-F5344CB8AC3E}">
        <p14:creationId xmlns:p14="http://schemas.microsoft.com/office/powerpoint/2010/main" val="31471700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92000" cy="6858000"/>
          </a:xfrm>
          <a:solidFill>
            <a:schemeClr val="bg2"/>
          </a:solidFill>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851608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00" y="1783537"/>
            <a:ext cx="11431389" cy="1679947"/>
          </a:xfrm>
        </p:spPr>
        <p:txBody>
          <a:bodyPr tIns="0">
            <a:spAutoFit/>
          </a:bodyPr>
          <a:lstStyle>
            <a:lvl2pPr>
              <a:buClr>
                <a:schemeClr val="tx1"/>
              </a:buClr>
              <a:defRPr baseline="0"/>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p:cNvSpPr>
            <a:spLocks noGrp="1"/>
          </p:cNvSpPr>
          <p:nvPr>
            <p:ph type="body" sz="quarter" idx="14" hasCustomPrompt="1"/>
          </p:nvPr>
        </p:nvSpPr>
        <p:spPr>
          <a:xfrm>
            <a:off x="381101" y="1382713"/>
            <a:ext cx="11430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7C5D76FC-5FC2-0A6E-2E54-FE137E70F7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8888004"/>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6C9-C562-4C9E-9D7E-52E44652AF23}"/>
              </a:ext>
            </a:extLst>
          </p:cNvPr>
          <p:cNvSpPr>
            <a:spLocks noGrp="1"/>
          </p:cNvSpPr>
          <p:nvPr>
            <p:ph type="title"/>
          </p:nvPr>
        </p:nvSpPr>
        <p:spPr/>
        <p:txBody>
          <a:bodyPr/>
          <a:lstStyle/>
          <a:p>
            <a:r>
              <a:rPr lang="en-US"/>
              <a:t>Click to edit Master title style</a:t>
            </a:r>
          </a:p>
        </p:txBody>
      </p:sp>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753"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4198"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100"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313545"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50997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100"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0665"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4277386"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80229"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173673"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627AFD46-0A5D-43AC-A0F5-91BC9C4AE6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331797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100"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279096"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3277455"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177092"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173809"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075088"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070163"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9A4D9F3-C7D9-43F2-953A-454ACDC677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9353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100" y="2523099"/>
            <a:ext cx="2722089"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4697" y="2523100"/>
            <a:ext cx="2720600"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6805"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90401"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84049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2702313"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023525"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344738"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665951"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 name="Title 2">
            <a:extLst>
              <a:ext uri="{FF2B5EF4-FFF2-40B4-BE49-F238E27FC236}">
                <a16:creationId xmlns:a16="http://schemas.microsoft.com/office/drawing/2014/main" id="{8BDFC327-60D5-4420-B53E-212D6DE4887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667CDA3-2D8A-6C25-0F85-6E1AB88FC8F0}"/>
              </a:ext>
            </a:extLst>
          </p:cNvPr>
          <p:cNvSpPr>
            <a:spLocks noGrp="1"/>
          </p:cNvSpPr>
          <p:nvPr>
            <p:ph sz="quarter" idx="28"/>
          </p:nvPr>
        </p:nvSpPr>
        <p:spPr>
          <a:xfrm>
            <a:off x="381098"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a:extLst>
              <a:ext uri="{FF2B5EF4-FFF2-40B4-BE49-F238E27FC236}">
                <a16:creationId xmlns:a16="http://schemas.microsoft.com/office/drawing/2014/main" id="{6E2471F9-5675-827E-F772-4E8A589A7DE9}"/>
              </a:ext>
            </a:extLst>
          </p:cNvPr>
          <p:cNvSpPr>
            <a:spLocks noGrp="1"/>
          </p:cNvSpPr>
          <p:nvPr>
            <p:ph sz="quarter" idx="29"/>
          </p:nvPr>
        </p:nvSpPr>
        <p:spPr>
          <a:xfrm>
            <a:off x="2702312"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a:extLst>
              <a:ext uri="{FF2B5EF4-FFF2-40B4-BE49-F238E27FC236}">
                <a16:creationId xmlns:a16="http://schemas.microsoft.com/office/drawing/2014/main" id="{B0252D70-3D81-1CBE-A29A-3BE422498435}"/>
              </a:ext>
            </a:extLst>
          </p:cNvPr>
          <p:cNvSpPr>
            <a:spLocks noGrp="1"/>
          </p:cNvSpPr>
          <p:nvPr>
            <p:ph sz="quarter" idx="30"/>
          </p:nvPr>
        </p:nvSpPr>
        <p:spPr>
          <a:xfrm>
            <a:off x="5023525"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E8EE84D0-DE36-1F33-0569-3071708C6552}"/>
              </a:ext>
            </a:extLst>
          </p:cNvPr>
          <p:cNvSpPr>
            <a:spLocks noGrp="1"/>
          </p:cNvSpPr>
          <p:nvPr>
            <p:ph sz="quarter" idx="31"/>
          </p:nvPr>
        </p:nvSpPr>
        <p:spPr>
          <a:xfrm>
            <a:off x="7344739"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74FC6590-45B4-60C9-51D1-402D9BEC1CD8}"/>
              </a:ext>
            </a:extLst>
          </p:cNvPr>
          <p:cNvSpPr>
            <a:spLocks noGrp="1"/>
          </p:cNvSpPr>
          <p:nvPr>
            <p:ph sz="quarter" idx="32"/>
          </p:nvPr>
        </p:nvSpPr>
        <p:spPr>
          <a:xfrm>
            <a:off x="9665951"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01893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101"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939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6122"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768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91143"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10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101"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939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6122"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768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91143"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3" name="Title 2">
            <a:extLst>
              <a:ext uri="{FF2B5EF4-FFF2-40B4-BE49-F238E27FC236}">
                <a16:creationId xmlns:a16="http://schemas.microsoft.com/office/drawing/2014/main" id="{6CE697B4-F430-4CA7-935A-2F894B623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61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381101"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tx1"/>
              </a:buClr>
              <a:defRPr sz="1200"/>
            </a:lvl2pPr>
            <a:lvl3pPr marL="225425" indent="-112713">
              <a:lnSpc>
                <a:spcPct val="110000"/>
              </a:lnSpc>
              <a:spcBef>
                <a:spcPts val="0"/>
              </a:spcBef>
              <a:buClr>
                <a:schemeClr val="tx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lvl="1"/>
            <a:r>
              <a:rPr lang="en-US" dirty="0"/>
              <a:t>Second level</a:t>
            </a:r>
          </a:p>
          <a:p>
            <a:pPr lvl="2"/>
            <a:r>
              <a:rPr lang="en-US" dirty="0"/>
              <a:t>Third level</a:t>
            </a:r>
          </a:p>
        </p:txBody>
      </p:sp>
      <p:sp>
        <p:nvSpPr>
          <p:cNvPr id="30" name="Text Placeholder 29"/>
          <p:cNvSpPr>
            <a:spLocks noGrp="1"/>
          </p:cNvSpPr>
          <p:nvPr>
            <p:ph type="body" sz="quarter" idx="28" hasCustomPrompt="1"/>
          </p:nvPr>
        </p:nvSpPr>
        <p:spPr>
          <a:xfrm>
            <a:off x="381101" y="4077354"/>
            <a:ext cx="8790687" cy="743793"/>
          </a:xfrm>
        </p:spPr>
        <p:txBody>
          <a:bodyPr>
            <a:spAutoFit/>
          </a:bodyPr>
          <a:lstStyle>
            <a:lvl1pPr>
              <a:defRPr sz="900"/>
            </a:lvl1pPr>
            <a:lvl2pPr marL="114300" indent="-114300">
              <a:spcBef>
                <a:spcPts val="100"/>
              </a:spcBef>
              <a:buClr>
                <a:schemeClr val="tx1"/>
              </a:buClr>
              <a:tabLst/>
              <a:defRPr sz="900"/>
            </a:lvl2pPr>
            <a:lvl3pPr marL="230188" indent="-115888">
              <a:spcBef>
                <a:spcPts val="100"/>
              </a:spcBef>
              <a:buClr>
                <a:schemeClr val="tx1"/>
              </a:buClr>
              <a:tabLst/>
              <a:defRPr sz="900"/>
            </a:lvl3pPr>
            <a:lvl4pPr marL="346075" indent="-115888">
              <a:spcBef>
                <a:spcPts val="100"/>
              </a:spcBef>
              <a:buClr>
                <a:schemeClr val="tx1"/>
              </a:buClr>
              <a:tabLst/>
              <a:defRPr sz="900"/>
            </a:lvl4pPr>
            <a:lvl5pPr marL="460375" indent="-114300">
              <a:spcBef>
                <a:spcPts val="100"/>
              </a:spcBef>
              <a:buClr>
                <a:schemeClr val="tx1"/>
              </a:buClr>
              <a:tabLst/>
              <a:defRPr sz="900"/>
            </a:lvl5pPr>
          </a:lstStyle>
          <a:p>
            <a:pPr lvl="0"/>
            <a:r>
              <a:rPr lang="en-US" dirty="0"/>
              <a:t>Insert Legal Copy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262166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2621747"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dirty="0"/>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dirty="0"/>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4862231"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4862394"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dirty="0"/>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dirty="0"/>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10279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103039"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dirty="0"/>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dirty="0"/>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dirty="0"/>
              <a:t>Third level</a:t>
            </a:r>
          </a:p>
        </p:txBody>
      </p:sp>
    </p:spTree>
    <p:extLst>
      <p:ext uri="{BB962C8B-B14F-4D97-AF65-F5344CB8AC3E}">
        <p14:creationId xmlns:p14="http://schemas.microsoft.com/office/powerpoint/2010/main" val="216400807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381102" y="1781174"/>
            <a:ext cx="5342532"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p:cNvSpPr>
            <a:spLocks noGrp="1"/>
          </p:cNvSpPr>
          <p:nvPr>
            <p:ph type="body" sz="quarter" idx="14" hasCustomPrompt="1"/>
          </p:nvPr>
        </p:nvSpPr>
        <p:spPr>
          <a:xfrm>
            <a:off x="381182" y="1384314"/>
            <a:ext cx="5341789"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4CFEC3F1-CFF8-4AA4-BEA2-C7220A4A3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9621478"/>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101"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883" y="1737114"/>
            <a:ext cx="1805457" cy="1804988"/>
          </a:xfrm>
          <a:prstGeom prst="ellipse">
            <a:avLst/>
          </a:prstGeom>
        </p:spPr>
        <p:txBody>
          <a:bodyPr anchor="ctr"/>
          <a:lstStyle>
            <a:lvl1pPr algn="ctr">
              <a:defRPr/>
            </a:lvl1pPr>
          </a:lstStyle>
          <a:p>
            <a:r>
              <a:rPr lang="en-US"/>
              <a:t>Click icon to add picture</a:t>
            </a:r>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731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7236"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40093" y="1737114"/>
            <a:ext cx="1805457" cy="1804988"/>
          </a:xfrm>
          <a:prstGeom prst="ellipse">
            <a:avLst/>
          </a:prstGeom>
        </p:spPr>
        <p:txBody>
          <a:bodyPr anchor="ctr"/>
          <a:lstStyle>
            <a:lvl1pPr algn="ctr">
              <a:defRPr/>
            </a:lvl1pPr>
          </a:lstStyle>
          <a:p>
            <a:r>
              <a:rPr lang="en-US"/>
              <a:t>Click icon to add picture</a:t>
            </a:r>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352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3370"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6302" y="1737114"/>
            <a:ext cx="1805457" cy="1804988"/>
          </a:xfrm>
          <a:prstGeom prst="ellipse">
            <a:avLst/>
          </a:prstGeom>
        </p:spPr>
        <p:txBody>
          <a:bodyPr anchor="ctr"/>
          <a:lstStyle>
            <a:lvl1pPr algn="ctr">
              <a:defRPr/>
            </a:lvl1pPr>
          </a:lstStyle>
          <a:p>
            <a:r>
              <a:rPr lang="en-US"/>
              <a:t>Click icon to add picture</a:t>
            </a:r>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9731"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9504"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2513" y="1737114"/>
            <a:ext cx="1805457" cy="1804988"/>
          </a:xfrm>
          <a:prstGeom prst="ellipse">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ED7CC241-9D6F-48F3-989A-87A4641E9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7368681"/>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2_1 LRG Quot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2743E1-CA4C-46EB-B654-DB858CED1B2C}"/>
              </a:ext>
            </a:extLst>
          </p:cNvPr>
          <p:cNvSpPr>
            <a:spLocks noGrp="1"/>
          </p:cNvSpPr>
          <p:nvPr>
            <p:ph type="body" sz="quarter" idx="14"/>
          </p:nvPr>
        </p:nvSpPr>
        <p:spPr>
          <a:xfrm>
            <a:off x="1140763"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2">
            <a:extLst>
              <a:ext uri="{FF2B5EF4-FFF2-40B4-BE49-F238E27FC236}">
                <a16:creationId xmlns:a16="http://schemas.microsoft.com/office/drawing/2014/main" id="{81047B62-981D-4C30-A5C3-CAC2E5242D96}"/>
              </a:ext>
            </a:extLst>
          </p:cNvPr>
          <p:cNvSpPr>
            <a:spLocks noGrp="1"/>
          </p:cNvSpPr>
          <p:nvPr>
            <p:ph type="title"/>
          </p:nvPr>
        </p:nvSpPr>
        <p:spPr>
          <a:xfrm>
            <a:off x="381101" y="357722"/>
            <a:ext cx="6610663" cy="690029"/>
          </a:xfrm>
        </p:spPr>
        <p:txBody>
          <a:bodyPr/>
          <a:lstStyle/>
          <a:p>
            <a:r>
              <a:rPr lang="en-US"/>
              <a:t>Click to edit Master title style</a:t>
            </a:r>
            <a:endParaRPr lang="en-PH"/>
          </a:p>
        </p:txBody>
      </p:sp>
      <p:pic>
        <p:nvPicPr>
          <p:cNvPr id="6" name="Picture 5">
            <a:extLst>
              <a:ext uri="{FF2B5EF4-FFF2-40B4-BE49-F238E27FC236}">
                <a16:creationId xmlns:a16="http://schemas.microsoft.com/office/drawing/2014/main" id="{D5E214C8-0E3A-83CE-B687-E21169C515F1}"/>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7423659" y="2445185"/>
            <a:ext cx="4388830" cy="2839092"/>
          </a:xfrm>
          <a:prstGeom prst="rect">
            <a:avLst/>
          </a:prstGeom>
        </p:spPr>
      </p:pic>
      <p:sp>
        <p:nvSpPr>
          <p:cNvPr id="5" name="Text Placeholder 21">
            <a:extLst>
              <a:ext uri="{FF2B5EF4-FFF2-40B4-BE49-F238E27FC236}">
                <a16:creationId xmlns:a16="http://schemas.microsoft.com/office/drawing/2014/main" id="{A95B0CFD-B4F6-379D-F525-2A047B667761}"/>
              </a:ext>
            </a:extLst>
          </p:cNvPr>
          <p:cNvSpPr>
            <a:spLocks noGrp="1"/>
          </p:cNvSpPr>
          <p:nvPr>
            <p:ph type="body" sz="quarter" idx="16" hasCustomPrompt="1"/>
          </p:nvPr>
        </p:nvSpPr>
        <p:spPr>
          <a:xfrm>
            <a:off x="974032" y="2000250"/>
            <a:ext cx="7176098" cy="2162799"/>
          </a:xfrm>
        </p:spPr>
        <p:txBody>
          <a:bodyPr anchor="b"/>
          <a:lstStyle>
            <a:lvl1pPr marL="137160" indent="-137160">
              <a:defRPr sz="3200"/>
            </a:lvl1pPr>
            <a:lvl2pPr marL="0" indent="0">
              <a:buNone/>
              <a:defRPr/>
            </a:lvl2pPr>
          </a:lstStyle>
          <a:p>
            <a:pPr lvl="0"/>
            <a:r>
              <a:rPr lang="en-US"/>
              <a:t>“Click to edit Master text </a:t>
            </a:r>
            <a:r>
              <a:rPr lang="en-US" err="1"/>
              <a:t>loremstyle</a:t>
            </a:r>
            <a:r>
              <a:rPr lang="en-US"/>
              <a:t> Master text </a:t>
            </a:r>
            <a:r>
              <a:rPr lang="en-US" err="1"/>
              <a:t>loremstyles</a:t>
            </a:r>
            <a:r>
              <a:rPr lang="en-US"/>
              <a:t> s”</a:t>
            </a:r>
          </a:p>
        </p:txBody>
      </p:sp>
      <p:sp>
        <p:nvSpPr>
          <p:cNvPr id="35" name="Freeform: Shape 32">
            <a:extLst>
              <a:ext uri="{FF2B5EF4-FFF2-40B4-BE49-F238E27FC236}">
                <a16:creationId xmlns:a16="http://schemas.microsoft.com/office/drawing/2014/main" id="{FABC5892-0D1F-54DD-48C0-F708653A4BE5}"/>
              </a:ext>
            </a:extLst>
          </p:cNvPr>
          <p:cNvSpPr/>
          <p:nvPr userDrawn="1"/>
        </p:nvSpPr>
        <p:spPr>
          <a:xfrm rot="5400000">
            <a:off x="11024692" y="-145869"/>
            <a:ext cx="549346" cy="1330299"/>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36" name="Freeform: Shape 41">
            <a:extLst>
              <a:ext uri="{FF2B5EF4-FFF2-40B4-BE49-F238E27FC236}">
                <a16:creationId xmlns:a16="http://schemas.microsoft.com/office/drawing/2014/main" id="{80591FA7-AD71-2932-F9F2-9D65E7FD1B70}"/>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DEDED">
              <a:alpha val="5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37" name="TextBox 36">
            <a:extLst>
              <a:ext uri="{FF2B5EF4-FFF2-40B4-BE49-F238E27FC236}">
                <a16:creationId xmlns:a16="http://schemas.microsoft.com/office/drawing/2014/main" id="{A892652D-7C57-A926-4BCC-B10D958F3299}"/>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EDEDED">
              <a:alpha val="49804"/>
            </a:srgb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8" name="Freeform: Shape 30">
            <a:extLst>
              <a:ext uri="{FF2B5EF4-FFF2-40B4-BE49-F238E27FC236}">
                <a16:creationId xmlns:a16="http://schemas.microsoft.com/office/drawing/2014/main" id="{A4A23A88-D644-6197-340D-6630936E72F6}"/>
              </a:ext>
            </a:extLst>
          </p:cNvPr>
          <p:cNvSpPr/>
          <p:nvPr userDrawn="1"/>
        </p:nvSpPr>
        <p:spPr>
          <a:xfrm rot="5400000">
            <a:off x="7382243"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39" name="Freeform: Shape 33">
            <a:extLst>
              <a:ext uri="{FF2B5EF4-FFF2-40B4-BE49-F238E27FC236}">
                <a16:creationId xmlns:a16="http://schemas.microsoft.com/office/drawing/2014/main" id="{9837E07B-E4DC-E76F-9F5B-D0DA1D96857B}"/>
              </a:ext>
            </a:extLst>
          </p:cNvPr>
          <p:cNvSpPr/>
          <p:nvPr userDrawn="1"/>
        </p:nvSpPr>
        <p:spPr>
          <a:xfrm rot="5400000">
            <a:off x="8943416"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dirty="0"/>
          </a:p>
        </p:txBody>
      </p:sp>
      <p:sp>
        <p:nvSpPr>
          <p:cNvPr id="40" name="Freeform: Shape 34">
            <a:extLst>
              <a:ext uri="{FF2B5EF4-FFF2-40B4-BE49-F238E27FC236}">
                <a16:creationId xmlns:a16="http://schemas.microsoft.com/office/drawing/2014/main" id="{6E0B993B-14E9-6AB0-E2F0-33127B5D32BB}"/>
              </a:ext>
            </a:extLst>
          </p:cNvPr>
          <p:cNvSpPr/>
          <p:nvPr userDrawn="1"/>
        </p:nvSpPr>
        <p:spPr>
          <a:xfrm rot="5400000">
            <a:off x="9984054" y="374666"/>
            <a:ext cx="549346" cy="289230"/>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pic>
        <p:nvPicPr>
          <p:cNvPr id="41" name="Picture 4">
            <a:extLst>
              <a:ext uri="{FF2B5EF4-FFF2-40B4-BE49-F238E27FC236}">
                <a16:creationId xmlns:a16="http://schemas.microsoft.com/office/drawing/2014/main" id="{55BF2BE9-18BD-E5E1-4189-0A9C1A3CA7E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890171" y="349031"/>
            <a:ext cx="904559" cy="322411"/>
          </a:xfrm>
          <a:prstGeom prst="rect">
            <a:avLst/>
          </a:prstGeom>
        </p:spPr>
      </p:pic>
      <p:pic>
        <p:nvPicPr>
          <p:cNvPr id="42" name="Picture 41" descr="A black square with a small square in the middle&#10;&#10;Description automatically generated">
            <a:extLst>
              <a:ext uri="{FF2B5EF4-FFF2-40B4-BE49-F238E27FC236}">
                <a16:creationId xmlns:a16="http://schemas.microsoft.com/office/drawing/2014/main" id="{3A5331D2-289F-4565-757C-C3A3017B6703}"/>
              </a:ext>
            </a:extLst>
          </p:cNvPr>
          <p:cNvPicPr>
            <a:picLocks noChangeAspect="1"/>
          </p:cNvPicPr>
          <p:nvPr userDrawn="1"/>
        </p:nvPicPr>
        <p:blipFill>
          <a:blip r:embed="rId5"/>
          <a:stretch>
            <a:fillRect/>
          </a:stretch>
        </p:blipFill>
        <p:spPr>
          <a:xfrm>
            <a:off x="10114111" y="244607"/>
            <a:ext cx="1314949" cy="549347"/>
          </a:xfrm>
          <a:prstGeom prst="rect">
            <a:avLst/>
          </a:prstGeom>
        </p:spPr>
      </p:pic>
    </p:spTree>
    <p:extLst>
      <p:ext uri="{BB962C8B-B14F-4D97-AF65-F5344CB8AC3E}">
        <p14:creationId xmlns:p14="http://schemas.microsoft.com/office/powerpoint/2010/main" val="2581885299"/>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2 SML/MED Quote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Picture Placeholder 18">
            <a:extLst>
              <a:ext uri="{FF2B5EF4-FFF2-40B4-BE49-F238E27FC236}">
                <a16:creationId xmlns:a16="http://schemas.microsoft.com/office/drawing/2014/main" id="{C4B048DD-74FB-4B91-AF19-BCB05658ED3A}"/>
              </a:ext>
            </a:extLst>
          </p:cNvPr>
          <p:cNvSpPr>
            <a:spLocks noGrp="1"/>
          </p:cNvSpPr>
          <p:nvPr>
            <p:ph type="pic" sz="quarter" idx="10"/>
          </p:nvPr>
        </p:nvSpPr>
        <p:spPr>
          <a:xfrm>
            <a:off x="558946" y="4932082"/>
            <a:ext cx="1277700" cy="1277367"/>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22" name="Text Placeholder 21">
            <a:extLst>
              <a:ext uri="{FF2B5EF4-FFF2-40B4-BE49-F238E27FC236}">
                <a16:creationId xmlns:a16="http://schemas.microsoft.com/office/drawing/2014/main" id="{F16B6036-F475-4C72-B8D2-2A65E7CBE2A3}"/>
              </a:ext>
            </a:extLst>
          </p:cNvPr>
          <p:cNvSpPr>
            <a:spLocks noGrp="1"/>
          </p:cNvSpPr>
          <p:nvPr>
            <p:ph type="body" sz="quarter" idx="11"/>
          </p:nvPr>
        </p:nvSpPr>
        <p:spPr>
          <a:xfrm>
            <a:off x="558946" y="1247776"/>
            <a:ext cx="5157541" cy="3316605"/>
          </a:xfrm>
        </p:spPr>
        <p:txBody>
          <a:bodyPr/>
          <a:lstStyle>
            <a:lvl1pPr>
              <a:defRPr sz="2800"/>
            </a:lvl1pPr>
            <a:lvl2pPr marL="0" indent="0">
              <a:buNone/>
              <a:defRPr/>
            </a:lvl2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a:xfrm>
            <a:off x="381101" y="357722"/>
            <a:ext cx="6610663" cy="690029"/>
          </a:xfrm>
        </p:spPr>
        <p:txBody>
          <a:bodyPr/>
          <a:lstStyle/>
          <a:p>
            <a:r>
              <a:rPr lang="en-US"/>
              <a:t>Click to edit Master title style</a:t>
            </a:r>
            <a:endParaRPr lang="en-PH"/>
          </a:p>
        </p:txBody>
      </p:sp>
      <p:sp>
        <p:nvSpPr>
          <p:cNvPr id="21" name="Text Placeholder 21">
            <a:extLst>
              <a:ext uri="{FF2B5EF4-FFF2-40B4-BE49-F238E27FC236}">
                <a16:creationId xmlns:a16="http://schemas.microsoft.com/office/drawing/2014/main" id="{6275DF96-E9FD-4B74-93AD-6BB6131B2ACB}"/>
              </a:ext>
            </a:extLst>
          </p:cNvPr>
          <p:cNvSpPr>
            <a:spLocks noGrp="1"/>
          </p:cNvSpPr>
          <p:nvPr>
            <p:ph type="body" sz="quarter" idx="15"/>
          </p:nvPr>
        </p:nvSpPr>
        <p:spPr>
          <a:xfrm>
            <a:off x="2216156" y="5223329"/>
            <a:ext cx="3500331" cy="694870"/>
          </a:xfrm>
        </p:spPr>
        <p:txBody>
          <a:bodyPr anchor="ctr"/>
          <a:lstStyle>
            <a:lvl1pPr algn="l">
              <a:spcBef>
                <a:spcPts val="0"/>
              </a:spcBef>
              <a:defRPr sz="1400" b="1">
                <a:solidFill>
                  <a:schemeClr val="tx1"/>
                </a:solidFill>
              </a:defRPr>
            </a:lvl1pPr>
            <a:lvl2pPr marL="0" indent="0" algn="l">
              <a:spcBef>
                <a:spcPts val="0"/>
              </a:spcBef>
              <a:buNone/>
              <a:defRPr sz="1600" b="1">
                <a:solidFill>
                  <a:schemeClr val="tx1"/>
                </a:solidFill>
              </a:defRPr>
            </a:lvl2pPr>
          </a:lstStyle>
          <a:p>
            <a:pPr lvl="0"/>
            <a:r>
              <a:rPr lang="en-US"/>
              <a:t>Click to edit Master text styles</a:t>
            </a:r>
          </a:p>
        </p:txBody>
      </p:sp>
      <p:cxnSp>
        <p:nvCxnSpPr>
          <p:cNvPr id="23" name="Straight Connector 22">
            <a:extLst>
              <a:ext uri="{FF2B5EF4-FFF2-40B4-BE49-F238E27FC236}">
                <a16:creationId xmlns:a16="http://schemas.microsoft.com/office/drawing/2014/main" id="{B019A511-4556-413D-90A1-72DFACF82F59}"/>
              </a:ext>
            </a:extLst>
          </p:cNvPr>
          <p:cNvCxnSpPr>
            <a:cxnSpLocks/>
          </p:cNvCxnSpPr>
          <p:nvPr userDrawn="1"/>
        </p:nvCxnSpPr>
        <p:spPr>
          <a:xfrm flipV="1">
            <a:off x="6095999" y="1316831"/>
            <a:ext cx="0" cy="4898232"/>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21">
            <a:extLst>
              <a:ext uri="{FF2B5EF4-FFF2-40B4-BE49-F238E27FC236}">
                <a16:creationId xmlns:a16="http://schemas.microsoft.com/office/drawing/2014/main" id="{234D5942-0260-4903-A7CA-E8BF4BD5062B}"/>
              </a:ext>
            </a:extLst>
          </p:cNvPr>
          <p:cNvSpPr>
            <a:spLocks noGrp="1"/>
          </p:cNvSpPr>
          <p:nvPr>
            <p:ph type="body" sz="quarter" idx="16" hasCustomPrompt="1"/>
          </p:nvPr>
        </p:nvSpPr>
        <p:spPr>
          <a:xfrm>
            <a:off x="379513" y="1247776"/>
            <a:ext cx="166731" cy="598591"/>
          </a:xfrm>
        </p:spPr>
        <p:txBody>
          <a:bodyPr anchor="t"/>
          <a:lstStyle>
            <a:lvl1pPr>
              <a:defRPr sz="2800"/>
            </a:lvl1pPr>
            <a:lvl2pPr marL="0" indent="0">
              <a:buNone/>
              <a:defRPr/>
            </a:lvl2pPr>
          </a:lstStyle>
          <a:p>
            <a:pPr lvl="0"/>
            <a:r>
              <a:rPr lang="en-US"/>
              <a:t>“</a:t>
            </a:r>
          </a:p>
        </p:txBody>
      </p:sp>
      <p:sp>
        <p:nvSpPr>
          <p:cNvPr id="25" name="Picture Placeholder 18">
            <a:extLst>
              <a:ext uri="{FF2B5EF4-FFF2-40B4-BE49-F238E27FC236}">
                <a16:creationId xmlns:a16="http://schemas.microsoft.com/office/drawing/2014/main" id="{B86592B9-34AB-4D27-9986-6FADA0DA55AE}"/>
              </a:ext>
            </a:extLst>
          </p:cNvPr>
          <p:cNvSpPr>
            <a:spLocks noGrp="1"/>
          </p:cNvSpPr>
          <p:nvPr>
            <p:ph type="pic" sz="quarter" idx="17"/>
          </p:nvPr>
        </p:nvSpPr>
        <p:spPr>
          <a:xfrm>
            <a:off x="6654947" y="4932082"/>
            <a:ext cx="1277700" cy="1277367"/>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26" name="Text Placeholder 21">
            <a:extLst>
              <a:ext uri="{FF2B5EF4-FFF2-40B4-BE49-F238E27FC236}">
                <a16:creationId xmlns:a16="http://schemas.microsoft.com/office/drawing/2014/main" id="{33BC8332-D34E-4D26-8FEE-507F8A718E39}"/>
              </a:ext>
            </a:extLst>
          </p:cNvPr>
          <p:cNvSpPr>
            <a:spLocks noGrp="1"/>
          </p:cNvSpPr>
          <p:nvPr>
            <p:ph type="body" sz="quarter" idx="18"/>
          </p:nvPr>
        </p:nvSpPr>
        <p:spPr>
          <a:xfrm>
            <a:off x="6654947" y="1247776"/>
            <a:ext cx="5157541" cy="3316605"/>
          </a:xfrm>
        </p:spPr>
        <p:txBody>
          <a:bodyPr/>
          <a:lstStyle>
            <a:lvl1pPr>
              <a:defRPr sz="2800"/>
            </a:lvl1pPr>
            <a:lvl2pPr marL="0" indent="0">
              <a:buNone/>
              <a:defRPr/>
            </a:lvl2pPr>
          </a:lstStyle>
          <a:p>
            <a:pPr lvl="0"/>
            <a:r>
              <a:rPr lang="en-US"/>
              <a:t>Click to edit Master text styles</a:t>
            </a:r>
          </a:p>
          <a:p>
            <a:pPr lvl="1"/>
            <a:r>
              <a:rPr lang="en-US"/>
              <a:t>Second level</a:t>
            </a:r>
          </a:p>
        </p:txBody>
      </p:sp>
      <p:sp>
        <p:nvSpPr>
          <p:cNvPr id="27" name="Text Placeholder 21">
            <a:extLst>
              <a:ext uri="{FF2B5EF4-FFF2-40B4-BE49-F238E27FC236}">
                <a16:creationId xmlns:a16="http://schemas.microsoft.com/office/drawing/2014/main" id="{0EC09441-D621-4F7C-A989-54BC678FC81F}"/>
              </a:ext>
            </a:extLst>
          </p:cNvPr>
          <p:cNvSpPr>
            <a:spLocks noGrp="1"/>
          </p:cNvSpPr>
          <p:nvPr>
            <p:ph type="body" sz="quarter" idx="19"/>
          </p:nvPr>
        </p:nvSpPr>
        <p:spPr>
          <a:xfrm>
            <a:off x="8312158" y="5223329"/>
            <a:ext cx="3500331" cy="694870"/>
          </a:xfrm>
        </p:spPr>
        <p:txBody>
          <a:bodyPr anchor="ctr"/>
          <a:lstStyle>
            <a:lvl1pPr algn="l">
              <a:spcBef>
                <a:spcPts val="0"/>
              </a:spcBef>
              <a:defRPr sz="1400" b="1">
                <a:solidFill>
                  <a:schemeClr val="tx1"/>
                </a:solidFill>
              </a:defRPr>
            </a:lvl1pPr>
            <a:lvl2pPr marL="0" indent="0" algn="l">
              <a:spcBef>
                <a:spcPts val="0"/>
              </a:spcBef>
              <a:buNone/>
              <a:defRPr sz="1600" b="1">
                <a:solidFill>
                  <a:schemeClr val="tx1"/>
                </a:solidFill>
              </a:defRPr>
            </a:lvl2pPr>
          </a:lstStyle>
          <a:p>
            <a:pPr lvl="0"/>
            <a:r>
              <a:rPr lang="en-US"/>
              <a:t>Click to edit Master text styles</a:t>
            </a:r>
          </a:p>
        </p:txBody>
      </p:sp>
      <p:sp>
        <p:nvSpPr>
          <p:cNvPr id="28" name="Text Placeholder 21">
            <a:extLst>
              <a:ext uri="{FF2B5EF4-FFF2-40B4-BE49-F238E27FC236}">
                <a16:creationId xmlns:a16="http://schemas.microsoft.com/office/drawing/2014/main" id="{2DF0A1B4-BE3D-48BF-8B6F-A671BDB1ACC3}"/>
              </a:ext>
            </a:extLst>
          </p:cNvPr>
          <p:cNvSpPr>
            <a:spLocks noGrp="1"/>
          </p:cNvSpPr>
          <p:nvPr>
            <p:ph type="body" sz="quarter" idx="20" hasCustomPrompt="1"/>
          </p:nvPr>
        </p:nvSpPr>
        <p:spPr>
          <a:xfrm>
            <a:off x="6475515" y="1247776"/>
            <a:ext cx="166731" cy="598591"/>
          </a:xfrm>
        </p:spPr>
        <p:txBody>
          <a:bodyPr anchor="t"/>
          <a:lstStyle>
            <a:lvl1pPr>
              <a:defRPr sz="2800"/>
            </a:lvl1pPr>
            <a:lvl2pPr marL="0" indent="0">
              <a:buNone/>
              <a:defRPr/>
            </a:lvl2pPr>
          </a:lstStyle>
          <a:p>
            <a:pPr lvl="0"/>
            <a:r>
              <a:rPr lang="en-US"/>
              <a:t>“</a:t>
            </a:r>
          </a:p>
        </p:txBody>
      </p:sp>
      <p:sp>
        <p:nvSpPr>
          <p:cNvPr id="50" name="Freeform: Shape 32">
            <a:extLst>
              <a:ext uri="{FF2B5EF4-FFF2-40B4-BE49-F238E27FC236}">
                <a16:creationId xmlns:a16="http://schemas.microsoft.com/office/drawing/2014/main" id="{D2FBCD58-0581-15ED-F139-1E6C1D92F7F1}"/>
              </a:ext>
            </a:extLst>
          </p:cNvPr>
          <p:cNvSpPr/>
          <p:nvPr userDrawn="1"/>
        </p:nvSpPr>
        <p:spPr>
          <a:xfrm rot="5400000">
            <a:off x="11024692" y="-145869"/>
            <a:ext cx="549346" cy="1330299"/>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51" name="Freeform: Shape 41">
            <a:extLst>
              <a:ext uri="{FF2B5EF4-FFF2-40B4-BE49-F238E27FC236}">
                <a16:creationId xmlns:a16="http://schemas.microsoft.com/office/drawing/2014/main" id="{C89C0C4F-C448-3077-55A3-0A0CC24FF05E}"/>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DEDED">
              <a:alpha val="5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52" name="TextBox 51">
            <a:extLst>
              <a:ext uri="{FF2B5EF4-FFF2-40B4-BE49-F238E27FC236}">
                <a16:creationId xmlns:a16="http://schemas.microsoft.com/office/drawing/2014/main" id="{A8E78B00-2769-4300-8F69-A3EEED631761}"/>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EDEDED">
              <a:alpha val="49804"/>
            </a:srgb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53" name="Freeform: Shape 30">
            <a:extLst>
              <a:ext uri="{FF2B5EF4-FFF2-40B4-BE49-F238E27FC236}">
                <a16:creationId xmlns:a16="http://schemas.microsoft.com/office/drawing/2014/main" id="{E2BDE391-8AAA-449C-00B8-81C59ED872C3}"/>
              </a:ext>
            </a:extLst>
          </p:cNvPr>
          <p:cNvSpPr/>
          <p:nvPr userDrawn="1"/>
        </p:nvSpPr>
        <p:spPr>
          <a:xfrm rot="5400000">
            <a:off x="7382243"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54" name="Freeform: Shape 33">
            <a:extLst>
              <a:ext uri="{FF2B5EF4-FFF2-40B4-BE49-F238E27FC236}">
                <a16:creationId xmlns:a16="http://schemas.microsoft.com/office/drawing/2014/main" id="{982225A5-0C6C-003A-2C88-9E84BA4DA729}"/>
              </a:ext>
            </a:extLst>
          </p:cNvPr>
          <p:cNvSpPr/>
          <p:nvPr userDrawn="1"/>
        </p:nvSpPr>
        <p:spPr>
          <a:xfrm rot="5400000">
            <a:off x="8943416"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dirty="0"/>
          </a:p>
        </p:txBody>
      </p:sp>
      <p:sp>
        <p:nvSpPr>
          <p:cNvPr id="55" name="Freeform: Shape 34">
            <a:extLst>
              <a:ext uri="{FF2B5EF4-FFF2-40B4-BE49-F238E27FC236}">
                <a16:creationId xmlns:a16="http://schemas.microsoft.com/office/drawing/2014/main" id="{4ACC7FC0-4CA9-F4F6-C4CE-2256ED2AC643}"/>
              </a:ext>
            </a:extLst>
          </p:cNvPr>
          <p:cNvSpPr/>
          <p:nvPr userDrawn="1"/>
        </p:nvSpPr>
        <p:spPr>
          <a:xfrm rot="5400000">
            <a:off x="9984054" y="374666"/>
            <a:ext cx="549346" cy="289230"/>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pic>
        <p:nvPicPr>
          <p:cNvPr id="56" name="Picture 4">
            <a:extLst>
              <a:ext uri="{FF2B5EF4-FFF2-40B4-BE49-F238E27FC236}">
                <a16:creationId xmlns:a16="http://schemas.microsoft.com/office/drawing/2014/main" id="{A5A5A7B3-4CF5-04A9-45B8-EAF2A39D1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890171" y="349031"/>
            <a:ext cx="904559" cy="322411"/>
          </a:xfrm>
          <a:prstGeom prst="rect">
            <a:avLst/>
          </a:prstGeom>
        </p:spPr>
      </p:pic>
      <p:pic>
        <p:nvPicPr>
          <p:cNvPr id="57" name="Picture 56" descr="A black square with a small square in the middle&#10;&#10;Description automatically generated">
            <a:extLst>
              <a:ext uri="{FF2B5EF4-FFF2-40B4-BE49-F238E27FC236}">
                <a16:creationId xmlns:a16="http://schemas.microsoft.com/office/drawing/2014/main" id="{151786CC-D8EB-3DAC-3C7B-3B01ABFA4828}"/>
              </a:ext>
            </a:extLst>
          </p:cNvPr>
          <p:cNvPicPr>
            <a:picLocks noChangeAspect="1"/>
          </p:cNvPicPr>
          <p:nvPr userDrawn="1"/>
        </p:nvPicPr>
        <p:blipFill>
          <a:blip r:embed="rId4"/>
          <a:stretch>
            <a:fillRect/>
          </a:stretch>
        </p:blipFill>
        <p:spPr>
          <a:xfrm>
            <a:off x="10114111" y="244607"/>
            <a:ext cx="1314949" cy="549347"/>
          </a:xfrm>
          <a:prstGeom prst="rect">
            <a:avLst/>
          </a:prstGeom>
        </p:spPr>
      </p:pic>
    </p:spTree>
    <p:extLst>
      <p:ext uri="{BB962C8B-B14F-4D97-AF65-F5344CB8AC3E}">
        <p14:creationId xmlns:p14="http://schemas.microsoft.com/office/powerpoint/2010/main" val="136768443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7_3 SML/MED Quote 2 - INTERNAL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21">
            <a:extLst>
              <a:ext uri="{FF2B5EF4-FFF2-40B4-BE49-F238E27FC236}">
                <a16:creationId xmlns:a16="http://schemas.microsoft.com/office/drawing/2014/main" id="{F16B6036-F475-4C72-B8D2-2A65E7CBE2A3}"/>
              </a:ext>
            </a:extLst>
          </p:cNvPr>
          <p:cNvSpPr>
            <a:spLocks noGrp="1"/>
          </p:cNvSpPr>
          <p:nvPr>
            <p:ph type="body" sz="quarter" idx="11"/>
          </p:nvPr>
        </p:nvSpPr>
        <p:spPr>
          <a:xfrm>
            <a:off x="4790532" y="1613402"/>
            <a:ext cx="7027059" cy="1418908"/>
          </a:xfrm>
        </p:spPr>
        <p:txBody>
          <a:bodyPr anchor="ctr"/>
          <a:lstStyle>
            <a:lvl1pPr>
              <a:defRPr sz="2400"/>
            </a:lvl1pPr>
            <a:lvl2pPr marL="0" indent="0">
              <a:buNone/>
              <a:defRPr/>
            </a:lvl2pPr>
          </a:lstStyle>
          <a:p>
            <a:pPr lvl="0"/>
            <a:r>
              <a:rPr lang="en-US"/>
              <a:t>Click to edit Master text styles</a:t>
            </a:r>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p:txBody>
          <a:bodyPr/>
          <a:lstStyle/>
          <a:p>
            <a:r>
              <a:rPr lang="en-US"/>
              <a:t>Click to edit Master title style</a:t>
            </a:r>
            <a:endParaRPr lang="en-PH"/>
          </a:p>
        </p:txBody>
      </p:sp>
      <p:sp>
        <p:nvSpPr>
          <p:cNvPr id="17" name="Text Placeholder 21">
            <a:extLst>
              <a:ext uri="{FF2B5EF4-FFF2-40B4-BE49-F238E27FC236}">
                <a16:creationId xmlns:a16="http://schemas.microsoft.com/office/drawing/2014/main" id="{A267E7B0-BEB4-420D-9634-8C3494CC5363}"/>
              </a:ext>
            </a:extLst>
          </p:cNvPr>
          <p:cNvSpPr>
            <a:spLocks noGrp="1"/>
          </p:cNvSpPr>
          <p:nvPr>
            <p:ph type="body" sz="quarter" idx="14"/>
          </p:nvPr>
        </p:nvSpPr>
        <p:spPr>
          <a:xfrm>
            <a:off x="4790532" y="3535316"/>
            <a:ext cx="7027059" cy="1418908"/>
          </a:xfrm>
        </p:spPr>
        <p:txBody>
          <a:bodyPr anchor="ctr"/>
          <a:lstStyle>
            <a:lvl1pPr>
              <a:defRPr sz="2400"/>
            </a:lvl1pPr>
            <a:lvl2pPr marL="0" indent="0">
              <a:buNone/>
              <a:defRPr/>
            </a:lvl2pPr>
          </a:lstStyle>
          <a:p>
            <a:pPr lvl="0"/>
            <a:r>
              <a:rPr lang="en-US"/>
              <a:t>Click to edit Master text styles</a:t>
            </a:r>
          </a:p>
        </p:txBody>
      </p:sp>
      <p:sp>
        <p:nvSpPr>
          <p:cNvPr id="30" name="Text Placeholder 21">
            <a:extLst>
              <a:ext uri="{FF2B5EF4-FFF2-40B4-BE49-F238E27FC236}">
                <a16:creationId xmlns:a16="http://schemas.microsoft.com/office/drawing/2014/main" id="{8245B3C2-8EFE-41C8-BFAE-92E5D695815B}"/>
              </a:ext>
            </a:extLst>
          </p:cNvPr>
          <p:cNvSpPr>
            <a:spLocks noGrp="1"/>
          </p:cNvSpPr>
          <p:nvPr userDrawn="1">
            <p:ph type="body" sz="quarter" idx="19" hasCustomPrompt="1"/>
          </p:nvPr>
        </p:nvSpPr>
        <p:spPr>
          <a:xfrm>
            <a:off x="4649207" y="3535316"/>
            <a:ext cx="166731" cy="374904"/>
          </a:xfrm>
        </p:spPr>
        <p:txBody>
          <a:bodyPr anchor="b"/>
          <a:lstStyle>
            <a:lvl1pPr>
              <a:defRPr sz="2000"/>
            </a:lvl1pPr>
            <a:lvl2pPr marL="0" indent="0">
              <a:buNone/>
              <a:defRPr/>
            </a:lvl2pPr>
          </a:lstStyle>
          <a:p>
            <a:pPr lvl="0"/>
            <a:r>
              <a:rPr lang="en-US" dirty="0"/>
              <a:t>“</a:t>
            </a:r>
          </a:p>
        </p:txBody>
      </p:sp>
      <p:sp>
        <p:nvSpPr>
          <p:cNvPr id="32" name="Text Placeholder 21">
            <a:extLst>
              <a:ext uri="{FF2B5EF4-FFF2-40B4-BE49-F238E27FC236}">
                <a16:creationId xmlns:a16="http://schemas.microsoft.com/office/drawing/2014/main" id="{EA911DC4-9E00-47FA-BC14-C4FAAC2F2BAA}"/>
              </a:ext>
            </a:extLst>
          </p:cNvPr>
          <p:cNvSpPr>
            <a:spLocks noGrp="1"/>
          </p:cNvSpPr>
          <p:nvPr userDrawn="1">
            <p:ph type="body" sz="quarter" idx="20" hasCustomPrompt="1"/>
          </p:nvPr>
        </p:nvSpPr>
        <p:spPr>
          <a:xfrm>
            <a:off x="4649207" y="1613402"/>
            <a:ext cx="166731" cy="374904"/>
          </a:xfrm>
        </p:spPr>
        <p:txBody>
          <a:bodyPr anchor="b"/>
          <a:lstStyle>
            <a:lvl1pPr>
              <a:defRPr sz="2000"/>
            </a:lvl1pPr>
            <a:lvl2pPr marL="0" indent="0">
              <a:buNone/>
              <a:defRPr/>
            </a:lvl2pPr>
          </a:lstStyle>
          <a:p>
            <a:pPr lvl="0"/>
            <a:r>
              <a:rPr lang="en-US" dirty="0"/>
              <a:t>“</a:t>
            </a:r>
          </a:p>
        </p:txBody>
      </p:sp>
      <p:sp>
        <p:nvSpPr>
          <p:cNvPr id="54" name="Text Placeholder 3">
            <a:extLst>
              <a:ext uri="{FF2B5EF4-FFF2-40B4-BE49-F238E27FC236}">
                <a16:creationId xmlns:a16="http://schemas.microsoft.com/office/drawing/2014/main" id="{84F98FBE-EC23-4492-853D-F309536E7082}"/>
              </a:ext>
            </a:extLst>
          </p:cNvPr>
          <p:cNvSpPr>
            <a:spLocks noGrp="1"/>
          </p:cNvSpPr>
          <p:nvPr>
            <p:ph type="body" sz="quarter" idx="21"/>
          </p:nvPr>
        </p:nvSpPr>
        <p:spPr>
          <a:xfrm>
            <a:off x="4790531" y="5374784"/>
            <a:ext cx="7027059" cy="835517"/>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BD62FE25-6C61-4F08-90DC-39C046A3D5FD}"/>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24" name="Picture Placeholder 18">
            <a:extLst>
              <a:ext uri="{FF2B5EF4-FFF2-40B4-BE49-F238E27FC236}">
                <a16:creationId xmlns:a16="http://schemas.microsoft.com/office/drawing/2014/main" id="{D3BBC412-97EF-4875-8E76-2231B4811CD7}"/>
              </a:ext>
            </a:extLst>
          </p:cNvPr>
          <p:cNvSpPr>
            <a:spLocks noGrp="1"/>
          </p:cNvSpPr>
          <p:nvPr>
            <p:ph type="pic" sz="quarter" idx="10"/>
          </p:nvPr>
        </p:nvSpPr>
        <p:spPr>
          <a:xfrm>
            <a:off x="652948" y="1544834"/>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dirty="0"/>
          </a:p>
        </p:txBody>
      </p:sp>
      <p:cxnSp>
        <p:nvCxnSpPr>
          <p:cNvPr id="25" name="Straight Connector 24">
            <a:extLst>
              <a:ext uri="{FF2B5EF4-FFF2-40B4-BE49-F238E27FC236}">
                <a16:creationId xmlns:a16="http://schemas.microsoft.com/office/drawing/2014/main" id="{6C594543-A8FA-43B4-A066-AC47AF2CCF61}"/>
              </a:ext>
            </a:extLst>
          </p:cNvPr>
          <p:cNvCxnSpPr>
            <a:cxnSpLocks/>
          </p:cNvCxnSpPr>
          <p:nvPr userDrawn="1"/>
        </p:nvCxnSpPr>
        <p:spPr>
          <a:xfrm>
            <a:off x="4649207" y="3283813"/>
            <a:ext cx="7168384"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Freeform: Shape 32">
            <a:extLst>
              <a:ext uri="{FF2B5EF4-FFF2-40B4-BE49-F238E27FC236}">
                <a16:creationId xmlns:a16="http://schemas.microsoft.com/office/drawing/2014/main" id="{DE32AA16-F7E7-3B1A-E1BB-712232E17A66}"/>
              </a:ext>
            </a:extLst>
          </p:cNvPr>
          <p:cNvSpPr/>
          <p:nvPr userDrawn="1"/>
        </p:nvSpPr>
        <p:spPr>
          <a:xfrm rot="5400000">
            <a:off x="11024692" y="-145869"/>
            <a:ext cx="549346" cy="1330299"/>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5" name="Freeform: Shape 41">
            <a:extLst>
              <a:ext uri="{FF2B5EF4-FFF2-40B4-BE49-F238E27FC236}">
                <a16:creationId xmlns:a16="http://schemas.microsoft.com/office/drawing/2014/main" id="{C30BB524-46E8-8D5F-12A0-389EED443C35}"/>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DEDED">
              <a:alpha val="5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6" name="TextBox 15">
            <a:extLst>
              <a:ext uri="{FF2B5EF4-FFF2-40B4-BE49-F238E27FC236}">
                <a16:creationId xmlns:a16="http://schemas.microsoft.com/office/drawing/2014/main" id="{D1E8DDF8-3AF5-9EE1-9CE8-2175C71A9FD6}"/>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EDEDED">
              <a:alpha val="49804"/>
            </a:srgb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8" name="Freeform: Shape 30">
            <a:extLst>
              <a:ext uri="{FF2B5EF4-FFF2-40B4-BE49-F238E27FC236}">
                <a16:creationId xmlns:a16="http://schemas.microsoft.com/office/drawing/2014/main" id="{86E7BCCD-00F2-682A-55E0-60CA9BE4AC3F}"/>
              </a:ext>
            </a:extLst>
          </p:cNvPr>
          <p:cNvSpPr/>
          <p:nvPr userDrawn="1"/>
        </p:nvSpPr>
        <p:spPr>
          <a:xfrm rot="5400000">
            <a:off x="7382243"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9" name="Freeform: Shape 33">
            <a:extLst>
              <a:ext uri="{FF2B5EF4-FFF2-40B4-BE49-F238E27FC236}">
                <a16:creationId xmlns:a16="http://schemas.microsoft.com/office/drawing/2014/main" id="{69CBB5E3-C783-3BC5-7190-806EDC53BD2B}"/>
              </a:ext>
            </a:extLst>
          </p:cNvPr>
          <p:cNvSpPr/>
          <p:nvPr userDrawn="1"/>
        </p:nvSpPr>
        <p:spPr>
          <a:xfrm rot="5400000">
            <a:off x="8943416"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dirty="0"/>
          </a:p>
        </p:txBody>
      </p:sp>
      <p:sp>
        <p:nvSpPr>
          <p:cNvPr id="20" name="Freeform: Shape 34">
            <a:extLst>
              <a:ext uri="{FF2B5EF4-FFF2-40B4-BE49-F238E27FC236}">
                <a16:creationId xmlns:a16="http://schemas.microsoft.com/office/drawing/2014/main" id="{BDBB793E-4281-3FD5-B6C4-A637F527F125}"/>
              </a:ext>
            </a:extLst>
          </p:cNvPr>
          <p:cNvSpPr/>
          <p:nvPr userDrawn="1"/>
        </p:nvSpPr>
        <p:spPr>
          <a:xfrm rot="5400000">
            <a:off x="9984054" y="374666"/>
            <a:ext cx="549346" cy="289230"/>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pic>
        <p:nvPicPr>
          <p:cNvPr id="21" name="Picture 4">
            <a:extLst>
              <a:ext uri="{FF2B5EF4-FFF2-40B4-BE49-F238E27FC236}">
                <a16:creationId xmlns:a16="http://schemas.microsoft.com/office/drawing/2014/main" id="{70BDC586-D7C9-2EBC-AAEF-8E150AD48C3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890171" y="349031"/>
            <a:ext cx="904559" cy="322411"/>
          </a:xfrm>
          <a:prstGeom prst="rect">
            <a:avLst/>
          </a:prstGeom>
        </p:spPr>
      </p:pic>
      <p:pic>
        <p:nvPicPr>
          <p:cNvPr id="26" name="Picture 25" descr="A black square with a small square in the middle&#10;&#10;Description automatically generated">
            <a:extLst>
              <a:ext uri="{FF2B5EF4-FFF2-40B4-BE49-F238E27FC236}">
                <a16:creationId xmlns:a16="http://schemas.microsoft.com/office/drawing/2014/main" id="{F1D882DE-25EB-E5EC-DEA9-219C819C3004}"/>
              </a:ext>
            </a:extLst>
          </p:cNvPr>
          <p:cNvPicPr>
            <a:picLocks noChangeAspect="1"/>
          </p:cNvPicPr>
          <p:nvPr userDrawn="1"/>
        </p:nvPicPr>
        <p:blipFill>
          <a:blip r:embed="rId4"/>
          <a:stretch>
            <a:fillRect/>
          </a:stretch>
        </p:blipFill>
        <p:spPr>
          <a:xfrm>
            <a:off x="10114111" y="244607"/>
            <a:ext cx="1314949" cy="549347"/>
          </a:xfrm>
          <a:prstGeom prst="rect">
            <a:avLst/>
          </a:prstGeom>
        </p:spPr>
      </p:pic>
    </p:spTree>
    <p:extLst>
      <p:ext uri="{BB962C8B-B14F-4D97-AF65-F5344CB8AC3E}">
        <p14:creationId xmlns:p14="http://schemas.microsoft.com/office/powerpoint/2010/main" val="37862355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8_3 SML/MED Quote 2 - INTERNAL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p:txBody>
          <a:bodyPr/>
          <a:lstStyle/>
          <a:p>
            <a:r>
              <a:rPr lang="en-US"/>
              <a:t>Click to edit Master title style</a:t>
            </a:r>
            <a:endParaRPr lang="en-PH"/>
          </a:p>
        </p:txBody>
      </p:sp>
      <p:sp>
        <p:nvSpPr>
          <p:cNvPr id="43" name="Text Placeholder 3">
            <a:extLst>
              <a:ext uri="{FF2B5EF4-FFF2-40B4-BE49-F238E27FC236}">
                <a16:creationId xmlns:a16="http://schemas.microsoft.com/office/drawing/2014/main" id="{EE77579A-1368-4DBC-85D8-A52A7E2761B1}"/>
              </a:ext>
            </a:extLst>
          </p:cNvPr>
          <p:cNvSpPr>
            <a:spLocks noGrp="1"/>
          </p:cNvSpPr>
          <p:nvPr userDrawn="1">
            <p:ph type="body" sz="quarter" idx="22" hasCustomPrompt="1"/>
          </p:nvPr>
        </p:nvSpPr>
        <p:spPr>
          <a:xfrm>
            <a:off x="654474" y="5064870"/>
            <a:ext cx="3466479" cy="1142999"/>
          </a:xfrm>
        </p:spPr>
        <p:txBody>
          <a:bodyPr>
            <a:noAutofit/>
          </a:bodyPr>
          <a:lstStyle>
            <a:lvl1pPr algn="ctr">
              <a:spcBef>
                <a:spcPts val="0"/>
              </a:spcBef>
              <a:defRPr sz="2400" b="1">
                <a:solidFill>
                  <a:schemeClr val="accent1"/>
                </a:solidFill>
              </a:defRPr>
            </a:lvl1pPr>
            <a:lvl2pPr marL="0" indent="0" algn="ctr">
              <a:spcBef>
                <a:spcPts val="0"/>
              </a:spcBef>
              <a:buNone/>
              <a:defRPr sz="1400" b="1"/>
            </a:lvl2pPr>
            <a:lvl3pPr marL="0" indent="0" algn="ctr">
              <a:spcBef>
                <a:spcPts val="0"/>
              </a:spcBef>
              <a:buNone/>
              <a:defRPr sz="1400"/>
            </a:lvl3pPr>
          </a:lstStyle>
          <a:p>
            <a:pPr lvl="0"/>
            <a:r>
              <a:rPr lang="en-US" dirty="0"/>
              <a:t>Speaker Name</a:t>
            </a:r>
          </a:p>
          <a:p>
            <a:pPr lvl="1"/>
            <a:r>
              <a:rPr lang="en-US" dirty="0"/>
              <a:t>Second level</a:t>
            </a:r>
          </a:p>
          <a:p>
            <a:pPr lvl="2"/>
            <a:r>
              <a:rPr lang="en-US" dirty="0"/>
              <a:t>Third level</a:t>
            </a:r>
          </a:p>
        </p:txBody>
      </p:sp>
      <p:sp>
        <p:nvSpPr>
          <p:cNvPr id="23" name="Picture Placeholder 18">
            <a:extLst>
              <a:ext uri="{FF2B5EF4-FFF2-40B4-BE49-F238E27FC236}">
                <a16:creationId xmlns:a16="http://schemas.microsoft.com/office/drawing/2014/main" id="{ECAEFC84-1A24-4376-BB49-9D9F30BD54CB}"/>
              </a:ext>
            </a:extLst>
          </p:cNvPr>
          <p:cNvSpPr>
            <a:spLocks noGrp="1"/>
          </p:cNvSpPr>
          <p:nvPr userDrawn="1">
            <p:ph type="pic" sz="quarter" idx="23"/>
          </p:nvPr>
        </p:nvSpPr>
        <p:spPr>
          <a:xfrm>
            <a:off x="652948" y="1330008"/>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dirty="0"/>
          </a:p>
        </p:txBody>
      </p:sp>
      <p:sp>
        <p:nvSpPr>
          <p:cNvPr id="24" name="Text Placeholder 21">
            <a:extLst>
              <a:ext uri="{FF2B5EF4-FFF2-40B4-BE49-F238E27FC236}">
                <a16:creationId xmlns:a16="http://schemas.microsoft.com/office/drawing/2014/main" id="{41319FC1-B52B-49A6-AC5F-8973A28229E1}"/>
              </a:ext>
            </a:extLst>
          </p:cNvPr>
          <p:cNvSpPr>
            <a:spLocks noGrp="1"/>
          </p:cNvSpPr>
          <p:nvPr>
            <p:ph type="body" sz="quarter" idx="11"/>
          </p:nvPr>
        </p:nvSpPr>
        <p:spPr>
          <a:xfrm>
            <a:off x="4790532" y="2165852"/>
            <a:ext cx="7027059" cy="1418908"/>
          </a:xfrm>
        </p:spPr>
        <p:txBody>
          <a:bodyPr anchor="ctr"/>
          <a:lstStyle>
            <a:lvl1pPr>
              <a:defRPr sz="2400"/>
            </a:lvl1pPr>
            <a:lvl2pPr marL="0" indent="0">
              <a:buNone/>
              <a:defRPr/>
            </a:lvl2pPr>
          </a:lstStyle>
          <a:p>
            <a:pPr lvl="0"/>
            <a:r>
              <a:rPr lang="en-US"/>
              <a:t>Click to edit Master text styles</a:t>
            </a:r>
          </a:p>
        </p:txBody>
      </p:sp>
      <p:sp>
        <p:nvSpPr>
          <p:cNvPr id="25" name="Text Placeholder 21">
            <a:extLst>
              <a:ext uri="{FF2B5EF4-FFF2-40B4-BE49-F238E27FC236}">
                <a16:creationId xmlns:a16="http://schemas.microsoft.com/office/drawing/2014/main" id="{80F79D4C-AFA3-4A57-AE4A-C586C999EE9E}"/>
              </a:ext>
            </a:extLst>
          </p:cNvPr>
          <p:cNvSpPr>
            <a:spLocks noGrp="1"/>
          </p:cNvSpPr>
          <p:nvPr>
            <p:ph type="body" sz="quarter" idx="14"/>
          </p:nvPr>
        </p:nvSpPr>
        <p:spPr>
          <a:xfrm>
            <a:off x="4790532" y="4087766"/>
            <a:ext cx="7027059" cy="1418908"/>
          </a:xfrm>
        </p:spPr>
        <p:txBody>
          <a:bodyPr anchor="ctr"/>
          <a:lstStyle>
            <a:lvl1pPr>
              <a:defRPr sz="2400"/>
            </a:lvl1pPr>
            <a:lvl2pPr marL="0" indent="0">
              <a:buNone/>
              <a:defRPr/>
            </a:lvl2pPr>
          </a:lstStyle>
          <a:p>
            <a:pPr lvl="0"/>
            <a:r>
              <a:rPr lang="en-US"/>
              <a:t>Click to edit Master text styles</a:t>
            </a:r>
          </a:p>
        </p:txBody>
      </p:sp>
      <p:sp>
        <p:nvSpPr>
          <p:cNvPr id="28" name="Text Placeholder 21">
            <a:extLst>
              <a:ext uri="{FF2B5EF4-FFF2-40B4-BE49-F238E27FC236}">
                <a16:creationId xmlns:a16="http://schemas.microsoft.com/office/drawing/2014/main" id="{F5BA73F3-195C-4736-BF1F-38890CAB34B6}"/>
              </a:ext>
            </a:extLst>
          </p:cNvPr>
          <p:cNvSpPr>
            <a:spLocks noGrp="1"/>
          </p:cNvSpPr>
          <p:nvPr>
            <p:ph type="body" sz="quarter" idx="19" hasCustomPrompt="1"/>
          </p:nvPr>
        </p:nvSpPr>
        <p:spPr>
          <a:xfrm>
            <a:off x="4649207" y="4087766"/>
            <a:ext cx="166731" cy="374904"/>
          </a:xfrm>
        </p:spPr>
        <p:txBody>
          <a:bodyPr anchor="b"/>
          <a:lstStyle>
            <a:lvl1pPr>
              <a:defRPr sz="2000"/>
            </a:lvl1pPr>
            <a:lvl2pPr marL="0" indent="0">
              <a:buNone/>
              <a:defRPr/>
            </a:lvl2pPr>
          </a:lstStyle>
          <a:p>
            <a:pPr lvl="0"/>
            <a:r>
              <a:rPr lang="en-US" dirty="0"/>
              <a:t>“</a:t>
            </a:r>
          </a:p>
        </p:txBody>
      </p:sp>
      <p:sp>
        <p:nvSpPr>
          <p:cNvPr id="31" name="Text Placeholder 21">
            <a:extLst>
              <a:ext uri="{FF2B5EF4-FFF2-40B4-BE49-F238E27FC236}">
                <a16:creationId xmlns:a16="http://schemas.microsoft.com/office/drawing/2014/main" id="{D24E0502-AA2F-4026-AF30-C8D3E0F32387}"/>
              </a:ext>
            </a:extLst>
          </p:cNvPr>
          <p:cNvSpPr>
            <a:spLocks noGrp="1"/>
          </p:cNvSpPr>
          <p:nvPr>
            <p:ph type="body" sz="quarter" idx="20" hasCustomPrompt="1"/>
          </p:nvPr>
        </p:nvSpPr>
        <p:spPr>
          <a:xfrm>
            <a:off x="4649207" y="2165852"/>
            <a:ext cx="166731" cy="374904"/>
          </a:xfrm>
        </p:spPr>
        <p:txBody>
          <a:bodyPr anchor="b"/>
          <a:lstStyle>
            <a:lvl1pPr>
              <a:defRPr sz="2000"/>
            </a:lvl1pPr>
            <a:lvl2pPr marL="0" indent="0">
              <a:buNone/>
              <a:defRPr/>
            </a:lvl2pPr>
          </a:lstStyle>
          <a:p>
            <a:pPr lvl="0"/>
            <a:r>
              <a:rPr lang="en-US" dirty="0"/>
              <a:t>“</a:t>
            </a:r>
          </a:p>
        </p:txBody>
      </p:sp>
      <p:cxnSp>
        <p:nvCxnSpPr>
          <p:cNvPr id="34" name="Straight Connector 33">
            <a:extLst>
              <a:ext uri="{FF2B5EF4-FFF2-40B4-BE49-F238E27FC236}">
                <a16:creationId xmlns:a16="http://schemas.microsoft.com/office/drawing/2014/main" id="{C12442B4-18A2-4211-AA6F-AFDCC0432C5D}"/>
              </a:ext>
            </a:extLst>
          </p:cNvPr>
          <p:cNvCxnSpPr>
            <a:cxnSpLocks/>
          </p:cNvCxnSpPr>
          <p:nvPr userDrawn="1"/>
        </p:nvCxnSpPr>
        <p:spPr>
          <a:xfrm>
            <a:off x="4649207" y="3836263"/>
            <a:ext cx="7168384"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Freeform: Shape 32">
            <a:extLst>
              <a:ext uri="{FF2B5EF4-FFF2-40B4-BE49-F238E27FC236}">
                <a16:creationId xmlns:a16="http://schemas.microsoft.com/office/drawing/2014/main" id="{E3F82F3E-7C49-EF1C-E43C-1EFF5904C238}"/>
              </a:ext>
            </a:extLst>
          </p:cNvPr>
          <p:cNvSpPr/>
          <p:nvPr userDrawn="1"/>
        </p:nvSpPr>
        <p:spPr>
          <a:xfrm rot="5400000">
            <a:off x="11024692" y="-145869"/>
            <a:ext cx="549346" cy="1330299"/>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6" name="Freeform: Shape 41">
            <a:extLst>
              <a:ext uri="{FF2B5EF4-FFF2-40B4-BE49-F238E27FC236}">
                <a16:creationId xmlns:a16="http://schemas.microsoft.com/office/drawing/2014/main" id="{2A8094B1-655C-2AD3-0CB0-083AC611E946}"/>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DEDED">
              <a:alpha val="5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7" name="TextBox 16">
            <a:extLst>
              <a:ext uri="{FF2B5EF4-FFF2-40B4-BE49-F238E27FC236}">
                <a16:creationId xmlns:a16="http://schemas.microsoft.com/office/drawing/2014/main" id="{9795BDAD-36D4-AB21-4221-189534F6BFF2}"/>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EDEDED">
              <a:alpha val="49804"/>
            </a:srgb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8" name="Freeform: Shape 30">
            <a:extLst>
              <a:ext uri="{FF2B5EF4-FFF2-40B4-BE49-F238E27FC236}">
                <a16:creationId xmlns:a16="http://schemas.microsoft.com/office/drawing/2014/main" id="{6ADA64AD-420C-A1B8-A6D6-6609FBA0B303}"/>
              </a:ext>
            </a:extLst>
          </p:cNvPr>
          <p:cNvSpPr/>
          <p:nvPr userDrawn="1"/>
        </p:nvSpPr>
        <p:spPr>
          <a:xfrm rot="5400000">
            <a:off x="7382243"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9" name="Freeform: Shape 33">
            <a:extLst>
              <a:ext uri="{FF2B5EF4-FFF2-40B4-BE49-F238E27FC236}">
                <a16:creationId xmlns:a16="http://schemas.microsoft.com/office/drawing/2014/main" id="{3B7B78C1-A7DF-D4F4-4B97-B78587E431BD}"/>
              </a:ext>
            </a:extLst>
          </p:cNvPr>
          <p:cNvSpPr/>
          <p:nvPr userDrawn="1"/>
        </p:nvSpPr>
        <p:spPr>
          <a:xfrm rot="5400000">
            <a:off x="8943416"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dirty="0"/>
          </a:p>
        </p:txBody>
      </p:sp>
      <p:sp>
        <p:nvSpPr>
          <p:cNvPr id="20" name="Freeform: Shape 34">
            <a:extLst>
              <a:ext uri="{FF2B5EF4-FFF2-40B4-BE49-F238E27FC236}">
                <a16:creationId xmlns:a16="http://schemas.microsoft.com/office/drawing/2014/main" id="{4EFA46DE-D99E-2403-4B26-144C1EDBB10E}"/>
              </a:ext>
            </a:extLst>
          </p:cNvPr>
          <p:cNvSpPr/>
          <p:nvPr userDrawn="1"/>
        </p:nvSpPr>
        <p:spPr>
          <a:xfrm rot="5400000">
            <a:off x="9984054" y="374666"/>
            <a:ext cx="549346" cy="289230"/>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pic>
        <p:nvPicPr>
          <p:cNvPr id="21" name="Picture 4">
            <a:extLst>
              <a:ext uri="{FF2B5EF4-FFF2-40B4-BE49-F238E27FC236}">
                <a16:creationId xmlns:a16="http://schemas.microsoft.com/office/drawing/2014/main" id="{CEA59B63-55E8-681D-17FA-07BB10DA07E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890171" y="349031"/>
            <a:ext cx="904559" cy="322411"/>
          </a:xfrm>
          <a:prstGeom prst="rect">
            <a:avLst/>
          </a:prstGeom>
        </p:spPr>
      </p:pic>
      <p:pic>
        <p:nvPicPr>
          <p:cNvPr id="22" name="Picture 21" descr="A black square with a small square in the middle&#10;&#10;Description automatically generated">
            <a:extLst>
              <a:ext uri="{FF2B5EF4-FFF2-40B4-BE49-F238E27FC236}">
                <a16:creationId xmlns:a16="http://schemas.microsoft.com/office/drawing/2014/main" id="{005B322E-4BC5-7B29-95B3-F065FF148CA8}"/>
              </a:ext>
            </a:extLst>
          </p:cNvPr>
          <p:cNvPicPr>
            <a:picLocks noChangeAspect="1"/>
          </p:cNvPicPr>
          <p:nvPr userDrawn="1"/>
        </p:nvPicPr>
        <p:blipFill>
          <a:blip r:embed="rId4"/>
          <a:stretch>
            <a:fillRect/>
          </a:stretch>
        </p:blipFill>
        <p:spPr>
          <a:xfrm>
            <a:off x="10114111" y="244607"/>
            <a:ext cx="1314949" cy="549347"/>
          </a:xfrm>
          <a:prstGeom prst="rect">
            <a:avLst/>
          </a:prstGeom>
        </p:spPr>
      </p:pic>
    </p:spTree>
    <p:extLst>
      <p:ext uri="{BB962C8B-B14F-4D97-AF65-F5344CB8AC3E}">
        <p14:creationId xmlns:p14="http://schemas.microsoft.com/office/powerpoint/2010/main" val="12817902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1467233" y="1574800"/>
            <a:ext cx="10345257" cy="3932238"/>
          </a:xfrm>
          <a:prstGeom prst="rect">
            <a:avLst/>
          </a:prstGeo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2" name="TextBox 1">
            <a:extLst>
              <a:ext uri="{FF2B5EF4-FFF2-40B4-BE49-F238E27FC236}">
                <a16:creationId xmlns:a16="http://schemas.microsoft.com/office/drawing/2014/main" id="{76293692-B3C5-3943-814D-26B472854394}"/>
              </a:ext>
            </a:extLst>
          </p:cNvPr>
          <p:cNvSpPr txBox="1"/>
          <p:nvPr userDrawn="1"/>
        </p:nvSpPr>
        <p:spPr>
          <a:xfrm>
            <a:off x="10807782" y="532435"/>
            <a:ext cx="0" cy="0"/>
          </a:xfrm>
          <a:prstGeom prst="rect">
            <a:avLst/>
          </a:prstGeom>
          <a:noFill/>
        </p:spPr>
        <p:txBody>
          <a:bodyPr wrap="none" lIns="0" tIns="0" rIns="0" bIns="0" rtlCol="0">
            <a:noAutofit/>
          </a:bodyPr>
          <a:lstStyle/>
          <a:p>
            <a:endParaRPr lang="en-RO" sz="1400" dirty="0" err="1">
              <a:latin typeface="Arial"/>
              <a:cs typeface="Arial"/>
            </a:endParaRPr>
          </a:p>
        </p:txBody>
      </p:sp>
    </p:spTree>
    <p:extLst>
      <p:ext uri="{BB962C8B-B14F-4D97-AF65-F5344CB8AC3E}">
        <p14:creationId xmlns:p14="http://schemas.microsoft.com/office/powerpoint/2010/main" val="231711248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100" y="1171575"/>
            <a:ext cx="3643287" cy="2407920"/>
          </a:xfrm>
        </p:spPr>
        <p:txBody>
          <a:bodyPr anchor="ctr"/>
          <a:lstStyle>
            <a:lvl1pPr algn="ctr">
              <a:defRPr/>
            </a:lvl1pPr>
          </a:lstStyle>
          <a:p>
            <a:r>
              <a:rPr lang="en-US"/>
              <a:t>Click icon to add picture</a:t>
            </a:r>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3564" y="1171575"/>
            <a:ext cx="3643287" cy="2407920"/>
          </a:xfrm>
        </p:spPr>
        <p:txBody>
          <a:bodyPr anchor="ctr"/>
          <a:lstStyle>
            <a:lvl1pPr algn="ctr">
              <a:defRPr/>
            </a:lvl1pPr>
          </a:lstStyle>
          <a:p>
            <a:r>
              <a:rPr lang="en-US"/>
              <a:t>Click icon to add picture</a:t>
            </a:r>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6027" y="1171575"/>
            <a:ext cx="3643287" cy="2407920"/>
          </a:xfrm>
        </p:spPr>
        <p:txBody>
          <a:bodyPr anchor="ctr"/>
          <a:lstStyle>
            <a:lvl1pPr algn="ctr">
              <a:defRPr/>
            </a:lvl1pPr>
          </a:lstStyle>
          <a:p>
            <a:r>
              <a:rPr lang="en-US"/>
              <a:t>Click icon to add picture</a:t>
            </a:r>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100" y="3803650"/>
            <a:ext cx="3643287" cy="2407920"/>
          </a:xfrm>
        </p:spPr>
        <p:txBody>
          <a:bodyPr anchor="ctr"/>
          <a:lstStyle>
            <a:lvl1pPr algn="ctr">
              <a:defRPr/>
            </a:lvl1pPr>
          </a:lstStyle>
          <a:p>
            <a:r>
              <a:rPr lang="en-US"/>
              <a:t>Click icon to add picture</a:t>
            </a:r>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3564" y="3803650"/>
            <a:ext cx="3643287" cy="2407920"/>
          </a:xfrm>
        </p:spPr>
        <p:txBody>
          <a:bodyPr anchor="ctr"/>
          <a:lstStyle>
            <a:lvl1pPr algn="ctr">
              <a:defRPr/>
            </a:lvl1pPr>
          </a:lstStyle>
          <a:p>
            <a:r>
              <a:rPr lang="en-US"/>
              <a:t>Click icon to add picture</a:t>
            </a:r>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6027" y="3803650"/>
            <a:ext cx="3643287" cy="2407920"/>
          </a:xfr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69233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1162353" y="1574800"/>
            <a:ext cx="4881017" cy="3932238"/>
          </a:xfrm>
          <a:prstGeom prst="rect">
            <a:avLst/>
          </a:prstGeo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6931473" y="1574800"/>
            <a:ext cx="4881017" cy="3932238"/>
          </a:xfrm>
          <a:prstGeom prst="rect">
            <a:avLst/>
          </a:prstGeo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p:nvCxnSpPr>
        <p:spPr>
          <a:xfrm>
            <a:off x="6487421" y="15748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D93D9394-323B-540A-1150-D70A77299CE7}"/>
              </a:ext>
            </a:extLst>
          </p:cNvPr>
          <p:cNvCxnSpPr/>
          <p:nvPr userDrawn="1"/>
        </p:nvCxnSpPr>
        <p:spPr>
          <a:xfrm>
            <a:off x="6487421" y="15748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077762"/>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162353" y="2441754"/>
            <a:ext cx="3434361" cy="2201057"/>
          </a:xfrm>
          <a:prstGeom prst="rect">
            <a:avLst/>
          </a:prstGeom>
          <a:solidFill>
            <a:schemeClr val="accent2"/>
          </a:solidFill>
          <a:ln>
            <a:noFill/>
          </a:ln>
          <a:effectLst/>
        </p:spPr>
        <p:txBody>
          <a:bodyPr lIns="182880" tIns="36576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771178" y="2441754"/>
            <a:ext cx="3432484" cy="2201057"/>
          </a:xfrm>
          <a:prstGeom prst="rect">
            <a:avLst/>
          </a:prstGeom>
          <a:solidFill>
            <a:schemeClr val="accent3"/>
          </a:solidFill>
          <a:ln>
            <a:noFill/>
          </a:ln>
          <a:effectLst/>
        </p:spPr>
        <p:txBody>
          <a:bodyPr lIns="182880" tIns="36576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378127" y="2441754"/>
            <a:ext cx="3434363" cy="2201057"/>
          </a:xfrm>
          <a:prstGeom prst="rect">
            <a:avLst/>
          </a:prstGeom>
          <a:solidFill>
            <a:schemeClr val="accent4"/>
          </a:solidFill>
          <a:ln>
            <a:noFill/>
          </a:ln>
          <a:effectLst/>
        </p:spPr>
        <p:txBody>
          <a:bodyPr lIns="182880" tIns="36576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9322BD71-44FC-40C6-8A39-0EAD343C504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173909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162352" y="2425127"/>
            <a:ext cx="2561709"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858961" y="2425126"/>
            <a:ext cx="2560309"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554170" y="2425127"/>
            <a:ext cx="256171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250781" y="2425127"/>
            <a:ext cx="256171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34A5E15F-5AE7-45D2-BF02-08BACD370E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035743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162352" y="1168400"/>
            <a:ext cx="3363814" cy="2365224"/>
          </a:xfrm>
          <a:prstGeom prst="rect">
            <a:avLst/>
          </a:prstGeom>
        </p:spPr>
        <p:txBody>
          <a:bodyPr anchor="ctr"/>
          <a:lstStyle>
            <a:lvl1pPr algn="ctr">
              <a:defRPr/>
            </a:lvl1pPr>
          </a:lstStyle>
          <a:p>
            <a:r>
              <a:rPr lang="en-US"/>
              <a:t>Click icon to add picture</a:t>
            </a:r>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803926" y="1168400"/>
            <a:ext cx="3363814" cy="2365224"/>
          </a:xfrm>
          <a:prstGeom prst="rect">
            <a:avLst/>
          </a:prstGeom>
        </p:spPr>
        <p:txBody>
          <a:bodyPr anchor="ctr"/>
          <a:lstStyle>
            <a:lvl1pPr algn="ctr">
              <a:defRPr/>
            </a:lvl1pPr>
          </a:lstStyle>
          <a:p>
            <a:r>
              <a:rPr lang="en-US"/>
              <a:t>Click icon to add picture</a:t>
            </a:r>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445499" y="1168400"/>
            <a:ext cx="3363814" cy="2365224"/>
          </a:xfrm>
          <a:prstGeom prst="rect">
            <a:avLst/>
          </a:prstGeom>
        </p:spPr>
        <p:txBody>
          <a:bodyPr anchor="ctr"/>
          <a:lstStyle>
            <a:lvl1pPr algn="ctr">
              <a:defRPr/>
            </a:lvl1pPr>
          </a:lstStyle>
          <a:p>
            <a:r>
              <a:rPr lang="en-US"/>
              <a:t>Click icon to add picture</a:t>
            </a:r>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1162352" y="3806977"/>
            <a:ext cx="3363814" cy="2365224"/>
          </a:xfrm>
          <a:prstGeom prst="rect">
            <a:avLst/>
          </a:prstGeom>
        </p:spPr>
        <p:txBody>
          <a:bodyPr anchor="ctr"/>
          <a:lstStyle>
            <a:lvl1pPr algn="ctr">
              <a:defRPr/>
            </a:lvl1pPr>
          </a:lstStyle>
          <a:p>
            <a:r>
              <a:rPr lang="en-US"/>
              <a:t>Click icon to add picture</a:t>
            </a:r>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803926" y="3806977"/>
            <a:ext cx="3331067" cy="2365224"/>
          </a:xfrm>
          <a:prstGeom prst="rect">
            <a:avLst/>
          </a:prstGeom>
        </p:spPr>
        <p:txBody>
          <a:bodyPr anchor="ctr"/>
          <a:lstStyle>
            <a:lvl1pPr algn="ctr">
              <a:defRPr/>
            </a:lvl1pPr>
          </a:lstStyle>
          <a:p>
            <a:r>
              <a:rPr lang="en-US"/>
              <a:t>Click icon to add picture</a:t>
            </a:r>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445499" y="3806977"/>
            <a:ext cx="3363814" cy="2365224"/>
          </a:xfrm>
          <a:prstGeom prst="rect">
            <a:avLst/>
          </a:prstGeom>
        </p:spPr>
        <p:txBody>
          <a:bodyPr anchor="ctr"/>
          <a:lstStyle>
            <a:lvl1pPr algn="ctr">
              <a:defRPr/>
            </a:lvl1pPr>
          </a:lstStyle>
          <a:p>
            <a:r>
              <a:rPr lang="en-US"/>
              <a:t>Click icon to add picture</a:t>
            </a:r>
          </a:p>
        </p:txBody>
      </p:sp>
      <p:sp>
        <p:nvSpPr>
          <p:cNvPr id="3" name="Title 2">
            <a:extLst>
              <a:ext uri="{FF2B5EF4-FFF2-40B4-BE49-F238E27FC236}">
                <a16:creationId xmlns:a16="http://schemas.microsoft.com/office/drawing/2014/main" id="{1D9FDE82-A664-4EEA-A577-C155A9E838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44007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162353" y="1319213"/>
            <a:ext cx="10648547" cy="4852988"/>
          </a:xfrm>
          <a:prstGeom prst="rect">
            <a:avLst/>
          </a:prstGeom>
        </p:spPr>
        <p:txBody>
          <a:bodyPr anchor="ctr"/>
          <a:lstStyle>
            <a:lvl1pPr algn="ctr">
              <a:defRPr/>
            </a:lvl1pPr>
          </a:lstStyle>
          <a:p>
            <a:r>
              <a:rPr lang="en-US"/>
              <a:t>Click icon to add table</a:t>
            </a: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40432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p:nvGrpSpPr>
        <p:grpSpPr bwMode="auto">
          <a:xfrm>
            <a:off x="2380335" y="1231900"/>
            <a:ext cx="7787181"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80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80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80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80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80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80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80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80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80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80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80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80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80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80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80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80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80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80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80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80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80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80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80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80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80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80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80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80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80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80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80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80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80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80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80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80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80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80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80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80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80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80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80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80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80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80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80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80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80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80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80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9290964" y="2207964"/>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9513479"/>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p:nvGrpSpPr>
        <p:grpSpPr>
          <a:xfrm>
            <a:off x="1349578" y="1385300"/>
            <a:ext cx="10365928"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5" name="Freeform 126">
              <a:extLst>
                <a:ext uri="{FF2B5EF4-FFF2-40B4-BE49-F238E27FC236}">
                  <a16:creationId xmlns:a16="http://schemas.microsoft.com/office/drawing/2014/main" id="{848972A3-EB5C-4BEF-B7CA-8E392D2607A4}"/>
                </a:ext>
              </a:extLst>
            </p:cNvPr>
            <p:cNvSpPr>
              <a:spLocks noEditPoints="1"/>
            </p:cNvSpPr>
            <p:nvPr/>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6" name="Freeform 158">
              <a:extLst>
                <a:ext uri="{FF2B5EF4-FFF2-40B4-BE49-F238E27FC236}">
                  <a16:creationId xmlns:a16="http://schemas.microsoft.com/office/drawing/2014/main" id="{338C85C8-08F6-4EDE-83F5-54D1493FC4EE}"/>
                </a:ext>
              </a:extLst>
            </p:cNvPr>
            <p:cNvSpPr>
              <a:spLocks noEditPoints="1"/>
            </p:cNvSpPr>
            <p:nvPr/>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7" name="Freeform 164">
              <a:extLst>
                <a:ext uri="{FF2B5EF4-FFF2-40B4-BE49-F238E27FC236}">
                  <a16:creationId xmlns:a16="http://schemas.microsoft.com/office/drawing/2014/main" id="{58CA43E4-FD01-43B2-8F01-50B4EFB243F4}"/>
                </a:ext>
              </a:extLst>
            </p:cNvPr>
            <p:cNvSpPr>
              <a:spLocks noEditPoints="1"/>
            </p:cNvSpPr>
            <p:nvPr/>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08" name="Group 207">
              <a:extLst>
                <a:ext uri="{FF2B5EF4-FFF2-40B4-BE49-F238E27FC236}">
                  <a16:creationId xmlns:a16="http://schemas.microsoft.com/office/drawing/2014/main" id="{2780527C-2773-45AF-BFC0-428E07C24C92}"/>
                </a:ext>
              </a:extLst>
            </p:cNvPr>
            <p:cNvGrpSpPr/>
            <p:nvPr/>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707853" y="2732182"/>
            <a:ext cx="470708"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2" name="Title 1">
            <a:extLst>
              <a:ext uri="{FF2B5EF4-FFF2-40B4-BE49-F238E27FC236}">
                <a16:creationId xmlns:a16="http://schemas.microsoft.com/office/drawing/2014/main" id="{421CB5D4-DEF6-472D-B7B9-053874552D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985284"/>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Laptop Screenshot">
    <p:spTree>
      <p:nvGrpSpPr>
        <p:cNvPr id="1" name=""/>
        <p:cNvGrpSpPr/>
        <p:nvPr/>
      </p:nvGrpSpPr>
      <p:grpSpPr>
        <a:xfrm>
          <a:off x="0" y="0"/>
          <a:ext cx="0" cy="0"/>
          <a:chOff x="0" y="0"/>
          <a:chExt cx="0" cy="0"/>
        </a:xfrm>
      </p:grpSpPr>
      <p:pic>
        <p:nvPicPr>
          <p:cNvPr id="10" name="Graphic 9" hidden="1">
            <a:extLst>
              <a:ext uri="{FF2B5EF4-FFF2-40B4-BE49-F238E27FC236}">
                <a16:creationId xmlns:a16="http://schemas.microsoft.com/office/drawing/2014/main" id="{17CDA781-D5FC-4C3F-93B0-299A1CC43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pic>
        <p:nvPicPr>
          <p:cNvPr id="2" name="Picture 1" descr="A picture containing text, indoor, monitor, computer&#10;&#10;Description automatically generated">
            <a:extLst>
              <a:ext uri="{FF2B5EF4-FFF2-40B4-BE49-F238E27FC236}">
                <a16:creationId xmlns:a16="http://schemas.microsoft.com/office/drawing/2014/main" id="{BEAF30E4-CBE2-3B5A-FDB6-0BDA6F356A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3727" y="43253"/>
            <a:ext cx="10464545" cy="6408347"/>
          </a:xfrm>
          <a:prstGeom prst="rect">
            <a:avLst/>
          </a:prstGeom>
        </p:spPr>
      </p:pic>
      <p:sp>
        <p:nvSpPr>
          <p:cNvPr id="3" name="Picture Placeholder 5">
            <a:extLst>
              <a:ext uri="{FF2B5EF4-FFF2-40B4-BE49-F238E27FC236}">
                <a16:creationId xmlns:a16="http://schemas.microsoft.com/office/drawing/2014/main" id="{6A381892-F17C-1B89-14B9-205523C66862}"/>
              </a:ext>
            </a:extLst>
          </p:cNvPr>
          <p:cNvSpPr>
            <a:spLocks noGrp="1"/>
          </p:cNvSpPr>
          <p:nvPr>
            <p:ph type="pic" sz="quarter" idx="29"/>
          </p:nvPr>
        </p:nvSpPr>
        <p:spPr>
          <a:xfrm>
            <a:off x="2388578" y="1162050"/>
            <a:ext cx="7414843" cy="4178300"/>
          </a:xfrm>
          <a:prstGeom prst="rect">
            <a:avLst/>
          </a:prstGeom>
          <a:solidFill>
            <a:schemeClr val="bg2"/>
          </a:solidFill>
        </p:spPr>
        <p:txBody>
          <a:bodyPr anchor="ctr"/>
          <a:lstStyle>
            <a:lvl1pPr algn="ctr">
              <a:defRPr/>
            </a:lvl1pPr>
          </a:lstStyle>
          <a:p>
            <a:r>
              <a:rPr lang="en-US"/>
              <a:t>Click icon to add picture</a:t>
            </a:r>
          </a:p>
        </p:txBody>
      </p:sp>
      <p:pic>
        <p:nvPicPr>
          <p:cNvPr id="4" name="Graphic 3" hidden="1">
            <a:extLst>
              <a:ext uri="{FF2B5EF4-FFF2-40B4-BE49-F238E27FC236}">
                <a16:creationId xmlns:a16="http://schemas.microsoft.com/office/drawing/2014/main" id="{502CA0DB-B040-9169-EDBA-986B2D6CDD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spTree>
    <p:extLst>
      <p:ext uri="{BB962C8B-B14F-4D97-AF65-F5344CB8AC3E}">
        <p14:creationId xmlns:p14="http://schemas.microsoft.com/office/powerpoint/2010/main" val="300183825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92000" cy="6858000"/>
          </a:xfrm>
          <a:prstGeom prst="rect">
            <a:avLst/>
          </a:prstGeom>
          <a:solidFill>
            <a:schemeClr val="bg2"/>
          </a:solidFill>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83794516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160765" y="1322025"/>
            <a:ext cx="10651724" cy="307777"/>
          </a:xfrm>
          <a:prstGeom prst="rect">
            <a:avLst/>
          </a:prstGeom>
        </p:spPr>
        <p:txBody>
          <a:bodyPr numCol="2">
            <a:spAutoFit/>
          </a:bodyPr>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2" name="Title 1">
            <a:extLst>
              <a:ext uri="{FF2B5EF4-FFF2-40B4-BE49-F238E27FC236}">
                <a16:creationId xmlns:a16="http://schemas.microsoft.com/office/drawing/2014/main" id="{87C79F9E-CF3E-49D2-B8AD-365D78D209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78177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r>
              <a:rPr lang="en-US"/>
              <a:t>Click icon to add table</a:t>
            </a: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2599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3DA1B0-C113-FCEE-6789-DF6457821F94}"/>
              </a:ext>
            </a:extLst>
          </p:cNvPr>
          <p:cNvSpPr>
            <a:spLocks noGrp="1"/>
          </p:cNvSpPr>
          <p:nvPr>
            <p:ph type="body" sz="quarter" idx="10"/>
          </p:nvPr>
        </p:nvSpPr>
        <p:spPr>
          <a:xfrm>
            <a:off x="1160765" y="1322025"/>
            <a:ext cx="10651724"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6D75A9F1-F559-4661-B1CA-5CB648D42B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519689"/>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FBEF1A-752D-C69D-4A34-E35561D1DCE9}"/>
              </a:ext>
            </a:extLst>
          </p:cNvPr>
          <p:cNvSpPr>
            <a:spLocks noGrp="1"/>
          </p:cNvSpPr>
          <p:nvPr>
            <p:ph sz="quarter" idx="15"/>
          </p:nvPr>
        </p:nvSpPr>
        <p:spPr>
          <a:xfrm>
            <a:off x="1160765" y="1785138"/>
            <a:ext cx="10651724"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160885" y="1384314"/>
            <a:ext cx="10650242"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C3649FBC-93E5-4D8B-93CB-3D81E660FC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7316199"/>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1161381" y="1384314"/>
            <a:ext cx="5180852"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632608" y="1384314"/>
            <a:ext cx="5180852"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ext Placeholder 3">
            <a:extLst>
              <a:ext uri="{FF2B5EF4-FFF2-40B4-BE49-F238E27FC236}">
                <a16:creationId xmlns:a16="http://schemas.microsoft.com/office/drawing/2014/main" id="{233E1FC2-280F-76DE-3D8F-7B1B499AF5FA}"/>
              </a:ext>
            </a:extLst>
          </p:cNvPr>
          <p:cNvSpPr>
            <a:spLocks noGrp="1"/>
          </p:cNvSpPr>
          <p:nvPr>
            <p:ph type="body" sz="quarter" idx="23"/>
          </p:nvPr>
        </p:nvSpPr>
        <p:spPr>
          <a:xfrm>
            <a:off x="1160766" y="1781175"/>
            <a:ext cx="518146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199FF3B-CC9C-2262-873B-1D2F1472E727}"/>
              </a:ext>
            </a:extLst>
          </p:cNvPr>
          <p:cNvSpPr>
            <a:spLocks noGrp="1"/>
          </p:cNvSpPr>
          <p:nvPr>
            <p:ph type="body" sz="quarter" idx="24"/>
          </p:nvPr>
        </p:nvSpPr>
        <p:spPr>
          <a:xfrm>
            <a:off x="6631993" y="1781175"/>
            <a:ext cx="518146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F87531C1-F1BB-4CFB-AE4B-213ADE2666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15077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160233" y="1388276"/>
            <a:ext cx="3370794"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Content Placeholder 3">
            <a:extLst>
              <a:ext uri="{FF2B5EF4-FFF2-40B4-BE49-F238E27FC236}">
                <a16:creationId xmlns:a16="http://schemas.microsoft.com/office/drawing/2014/main" id="{0A7AD1E4-146D-CF19-80CE-F0848A61569A}"/>
              </a:ext>
            </a:extLst>
          </p:cNvPr>
          <p:cNvSpPr>
            <a:spLocks noGrp="1"/>
          </p:cNvSpPr>
          <p:nvPr>
            <p:ph sz="quarter" idx="25"/>
          </p:nvPr>
        </p:nvSpPr>
        <p:spPr>
          <a:xfrm>
            <a:off x="1160233" y="1785137"/>
            <a:ext cx="3376137"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798848" y="1388276"/>
            <a:ext cx="3370794"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Content Placeholder 3">
            <a:extLst>
              <a:ext uri="{FF2B5EF4-FFF2-40B4-BE49-F238E27FC236}">
                <a16:creationId xmlns:a16="http://schemas.microsoft.com/office/drawing/2014/main" id="{4EDB11E2-7885-0ACE-5CD8-8C2BE3CE311A}"/>
              </a:ext>
            </a:extLst>
          </p:cNvPr>
          <p:cNvSpPr>
            <a:spLocks noGrp="1"/>
          </p:cNvSpPr>
          <p:nvPr>
            <p:ph sz="quarter" idx="26"/>
          </p:nvPr>
        </p:nvSpPr>
        <p:spPr>
          <a:xfrm>
            <a:off x="4795773" y="1785137"/>
            <a:ext cx="3376137"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437462" y="1388276"/>
            <a:ext cx="3370794"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3">
            <a:extLst>
              <a:ext uri="{FF2B5EF4-FFF2-40B4-BE49-F238E27FC236}">
                <a16:creationId xmlns:a16="http://schemas.microsoft.com/office/drawing/2014/main" id="{C55FF47C-A405-C697-4537-0E71F8D06F51}"/>
              </a:ext>
            </a:extLst>
          </p:cNvPr>
          <p:cNvSpPr>
            <a:spLocks noGrp="1"/>
          </p:cNvSpPr>
          <p:nvPr>
            <p:ph sz="quarter" idx="27"/>
          </p:nvPr>
        </p:nvSpPr>
        <p:spPr>
          <a:xfrm>
            <a:off x="8431313" y="1785137"/>
            <a:ext cx="3376137"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FA818DC-A01E-4615-916C-C7E30AE9F11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466548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160765" y="1384314"/>
            <a:ext cx="2460935"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Content Placeholder 3">
            <a:extLst>
              <a:ext uri="{FF2B5EF4-FFF2-40B4-BE49-F238E27FC236}">
                <a16:creationId xmlns:a16="http://schemas.microsoft.com/office/drawing/2014/main" id="{FF13C670-0586-233E-E756-9FDA1D0AA9ED}"/>
              </a:ext>
            </a:extLst>
          </p:cNvPr>
          <p:cNvSpPr>
            <a:spLocks noGrp="1"/>
          </p:cNvSpPr>
          <p:nvPr>
            <p:ph sz="quarter" idx="27"/>
          </p:nvPr>
        </p:nvSpPr>
        <p:spPr>
          <a:xfrm>
            <a:off x="1160875" y="1781174"/>
            <a:ext cx="2464835"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891126" y="1384314"/>
            <a:ext cx="2460935"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Content Placeholder 3">
            <a:extLst>
              <a:ext uri="{FF2B5EF4-FFF2-40B4-BE49-F238E27FC236}">
                <a16:creationId xmlns:a16="http://schemas.microsoft.com/office/drawing/2014/main" id="{F85D0E4C-F8F2-1308-A907-010AEC48790C}"/>
              </a:ext>
            </a:extLst>
          </p:cNvPr>
          <p:cNvSpPr>
            <a:spLocks noGrp="1"/>
          </p:cNvSpPr>
          <p:nvPr>
            <p:ph sz="quarter" idx="28"/>
          </p:nvPr>
        </p:nvSpPr>
        <p:spPr>
          <a:xfrm>
            <a:off x="3889703" y="1781174"/>
            <a:ext cx="2464835"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621487" y="1384314"/>
            <a:ext cx="2460935"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3">
            <a:extLst>
              <a:ext uri="{FF2B5EF4-FFF2-40B4-BE49-F238E27FC236}">
                <a16:creationId xmlns:a16="http://schemas.microsoft.com/office/drawing/2014/main" id="{E26A5369-C258-7C75-9BB0-83D8966510E8}"/>
              </a:ext>
            </a:extLst>
          </p:cNvPr>
          <p:cNvSpPr>
            <a:spLocks noGrp="1"/>
          </p:cNvSpPr>
          <p:nvPr>
            <p:ph sz="quarter" idx="29"/>
          </p:nvPr>
        </p:nvSpPr>
        <p:spPr>
          <a:xfrm>
            <a:off x="6618531" y="1781174"/>
            <a:ext cx="2464835"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351847" y="1384314"/>
            <a:ext cx="2460935"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7" name="Content Placeholder 3">
            <a:extLst>
              <a:ext uri="{FF2B5EF4-FFF2-40B4-BE49-F238E27FC236}">
                <a16:creationId xmlns:a16="http://schemas.microsoft.com/office/drawing/2014/main" id="{ED0574E4-B104-8563-93B5-8543D4DFFB62}"/>
              </a:ext>
            </a:extLst>
          </p:cNvPr>
          <p:cNvSpPr>
            <a:spLocks noGrp="1"/>
          </p:cNvSpPr>
          <p:nvPr>
            <p:ph sz="quarter" idx="30"/>
          </p:nvPr>
        </p:nvSpPr>
        <p:spPr>
          <a:xfrm>
            <a:off x="9347362" y="1781174"/>
            <a:ext cx="2464835"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59BFCF5-49C9-40AA-B1B2-4B41F90744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12757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160765" y="1412014"/>
            <a:ext cx="2004468" cy="249299"/>
          </a:xfrm>
          <a:prstGeom prst="rect">
            <a:avLst/>
          </a:prstGeo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160765" y="1781174"/>
            <a:ext cx="2007645" cy="1803058"/>
          </a:xfrm>
          <a:prstGeom prst="rect">
            <a:avLst/>
          </a:prstGeom>
        </p:spPr>
        <p:txBody>
          <a:bodyPr tIns="0">
            <a:spAutoFit/>
          </a:bodyPr>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321878" y="1412014"/>
            <a:ext cx="2004468" cy="249299"/>
          </a:xfrm>
          <a:prstGeom prst="rect">
            <a:avLst/>
          </a:prstGeo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321785" y="1781174"/>
            <a:ext cx="2007645" cy="1803058"/>
          </a:xfrm>
          <a:prstGeom prst="rect">
            <a:avLst/>
          </a:prstGeom>
        </p:spPr>
        <p:txBody>
          <a:bodyPr tIns="0">
            <a:spAutoFit/>
          </a:bodyPr>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482991" y="1412014"/>
            <a:ext cx="2004468" cy="249299"/>
          </a:xfrm>
          <a:prstGeom prst="rect">
            <a:avLst/>
          </a:prstGeo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482805" y="1781174"/>
            <a:ext cx="2007645" cy="1803058"/>
          </a:xfrm>
          <a:prstGeom prst="rect">
            <a:avLst/>
          </a:prstGeom>
        </p:spPr>
        <p:txBody>
          <a:bodyPr tIns="0">
            <a:spAutoFit/>
          </a:bodyPr>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644104" y="1412014"/>
            <a:ext cx="2004468" cy="249299"/>
          </a:xfrm>
          <a:prstGeom prst="rect">
            <a:avLst/>
          </a:prstGeo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643824" y="1781174"/>
            <a:ext cx="2007645" cy="1803058"/>
          </a:xfrm>
          <a:prstGeom prst="rect">
            <a:avLst/>
          </a:prstGeom>
        </p:spPr>
        <p:txBody>
          <a:bodyPr tIns="0">
            <a:spAutoFit/>
          </a:bodyPr>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805216" y="1412014"/>
            <a:ext cx="2004468" cy="249299"/>
          </a:xfrm>
          <a:prstGeom prst="rect">
            <a:avLst/>
          </a:prstGeo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804844" y="1781174"/>
            <a:ext cx="2007645" cy="1803058"/>
          </a:xfrm>
          <a:prstGeom prst="rect">
            <a:avLst/>
          </a:prstGeom>
        </p:spPr>
        <p:txBody>
          <a:bodyPr tIns="0">
            <a:spAutoFit/>
          </a:bodyPr>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658ADA2-4405-4FD2-9A48-B6CC3FA4B65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75354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160765" y="1384314"/>
            <a:ext cx="3414657"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Content Placeholder 3">
            <a:extLst>
              <a:ext uri="{FF2B5EF4-FFF2-40B4-BE49-F238E27FC236}">
                <a16:creationId xmlns:a16="http://schemas.microsoft.com/office/drawing/2014/main" id="{634ECCFE-5E9D-8469-1733-382188732332}"/>
              </a:ext>
            </a:extLst>
          </p:cNvPr>
          <p:cNvSpPr>
            <a:spLocks noGrp="1"/>
          </p:cNvSpPr>
          <p:nvPr>
            <p:ph sz="quarter" idx="31" hasCustomPrompt="1"/>
          </p:nvPr>
        </p:nvSpPr>
        <p:spPr>
          <a:xfrm>
            <a:off x="1160765" y="1781173"/>
            <a:ext cx="3420071" cy="1359346"/>
          </a:xfrm>
        </p:spPr>
        <p:txBody>
          <a:bodyPr>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779702" y="1384314"/>
            <a:ext cx="3414657"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Content Placeholder 3">
            <a:extLst>
              <a:ext uri="{FF2B5EF4-FFF2-40B4-BE49-F238E27FC236}">
                <a16:creationId xmlns:a16="http://schemas.microsoft.com/office/drawing/2014/main" id="{3311A710-EC90-5B77-0D11-54B2D942512A}"/>
              </a:ext>
            </a:extLst>
          </p:cNvPr>
          <p:cNvSpPr>
            <a:spLocks noGrp="1"/>
          </p:cNvSpPr>
          <p:nvPr>
            <p:ph sz="quarter" idx="32" hasCustomPrompt="1"/>
          </p:nvPr>
        </p:nvSpPr>
        <p:spPr>
          <a:xfrm>
            <a:off x="4776593" y="1781173"/>
            <a:ext cx="3420071" cy="1359346"/>
          </a:xfrm>
        </p:spPr>
        <p:txBody>
          <a:bodyPr>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398638" y="1384314"/>
            <a:ext cx="3414657"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3">
            <a:extLst>
              <a:ext uri="{FF2B5EF4-FFF2-40B4-BE49-F238E27FC236}">
                <a16:creationId xmlns:a16="http://schemas.microsoft.com/office/drawing/2014/main" id="{B3C1BDA2-CA11-6050-A74B-229A6922386C}"/>
              </a:ext>
            </a:extLst>
          </p:cNvPr>
          <p:cNvSpPr>
            <a:spLocks noGrp="1"/>
          </p:cNvSpPr>
          <p:nvPr>
            <p:ph sz="quarter" idx="33" hasCustomPrompt="1"/>
          </p:nvPr>
        </p:nvSpPr>
        <p:spPr>
          <a:xfrm>
            <a:off x="8392419" y="1781173"/>
            <a:ext cx="3420071" cy="1359346"/>
          </a:xfrm>
        </p:spPr>
        <p:txBody>
          <a:bodyPr>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160765" y="4079683"/>
            <a:ext cx="3414657"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7" name="Content Placeholder 3">
            <a:extLst>
              <a:ext uri="{FF2B5EF4-FFF2-40B4-BE49-F238E27FC236}">
                <a16:creationId xmlns:a16="http://schemas.microsoft.com/office/drawing/2014/main" id="{2199A181-023B-FCA5-9318-A776D54D6B8F}"/>
              </a:ext>
            </a:extLst>
          </p:cNvPr>
          <p:cNvSpPr>
            <a:spLocks noGrp="1"/>
          </p:cNvSpPr>
          <p:nvPr>
            <p:ph sz="quarter" idx="34" hasCustomPrompt="1"/>
          </p:nvPr>
        </p:nvSpPr>
        <p:spPr>
          <a:xfrm>
            <a:off x="1160765" y="4476543"/>
            <a:ext cx="3420071" cy="1359346"/>
          </a:xfrm>
        </p:spPr>
        <p:txBody>
          <a:bodyPr>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779702" y="4079683"/>
            <a:ext cx="3414657"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Content Placeholder 3">
            <a:extLst>
              <a:ext uri="{FF2B5EF4-FFF2-40B4-BE49-F238E27FC236}">
                <a16:creationId xmlns:a16="http://schemas.microsoft.com/office/drawing/2014/main" id="{A6ACB7FA-B849-BB4F-1C0C-0B4769E52F8F}"/>
              </a:ext>
            </a:extLst>
          </p:cNvPr>
          <p:cNvSpPr>
            <a:spLocks noGrp="1"/>
          </p:cNvSpPr>
          <p:nvPr>
            <p:ph sz="quarter" idx="35" hasCustomPrompt="1"/>
          </p:nvPr>
        </p:nvSpPr>
        <p:spPr>
          <a:xfrm>
            <a:off x="4776593" y="4476543"/>
            <a:ext cx="3420071" cy="1359346"/>
          </a:xfrm>
        </p:spPr>
        <p:txBody>
          <a:bodyPr>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398638" y="4079683"/>
            <a:ext cx="3414657"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9" name="Content Placeholder 3">
            <a:extLst>
              <a:ext uri="{FF2B5EF4-FFF2-40B4-BE49-F238E27FC236}">
                <a16:creationId xmlns:a16="http://schemas.microsoft.com/office/drawing/2014/main" id="{04F2BD07-AF79-8283-0055-007F568BB0BE}"/>
              </a:ext>
            </a:extLst>
          </p:cNvPr>
          <p:cNvSpPr>
            <a:spLocks noGrp="1"/>
          </p:cNvSpPr>
          <p:nvPr>
            <p:ph sz="quarter" idx="36" hasCustomPrompt="1"/>
          </p:nvPr>
        </p:nvSpPr>
        <p:spPr>
          <a:xfrm>
            <a:off x="8392419" y="4476543"/>
            <a:ext cx="3420071" cy="1359346"/>
          </a:xfrm>
        </p:spPr>
        <p:txBody>
          <a:bodyPr>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3" name="Title 2">
            <a:extLst>
              <a:ext uri="{FF2B5EF4-FFF2-40B4-BE49-F238E27FC236}">
                <a16:creationId xmlns:a16="http://schemas.microsoft.com/office/drawing/2014/main" id="{0EA1EF5B-7AA7-4E03-ACD2-316437D05C9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90058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prstGeom prst="rect">
            <a:avLst/>
          </a:prstGeom>
          <a:noFill/>
        </p:spPr>
        <p:txBody>
          <a:bodyPr anchor="ctr"/>
          <a:lstStyle>
            <a:lvl1pPr algn="ctr">
              <a:defRPr baseline="0"/>
            </a:lvl1pPr>
          </a:lstStyle>
          <a:p>
            <a:r>
              <a:rPr lang="en-US"/>
              <a:t>Click icon or drag to insert image</a:t>
            </a:r>
          </a:p>
        </p:txBody>
      </p:sp>
      <p:sp>
        <p:nvSpPr>
          <p:cNvPr id="5" name="Content Placeholder 4">
            <a:extLst>
              <a:ext uri="{FF2B5EF4-FFF2-40B4-BE49-F238E27FC236}">
                <a16:creationId xmlns:a16="http://schemas.microsoft.com/office/drawing/2014/main" id="{B2F28095-8795-2431-B7D9-B75CF603F44B}"/>
              </a:ext>
            </a:extLst>
          </p:cNvPr>
          <p:cNvSpPr>
            <a:spLocks noGrp="1"/>
          </p:cNvSpPr>
          <p:nvPr>
            <p:ph sz="quarter" idx="16"/>
          </p:nvPr>
        </p:nvSpPr>
        <p:spPr>
          <a:xfrm>
            <a:off x="1160765" y="1781174"/>
            <a:ext cx="4625906"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160738" y="1384314"/>
            <a:ext cx="4625261" cy="276999"/>
          </a:xfrm>
          <a:prstGeom prst="rect">
            <a:avLst/>
          </a:prstGeo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163A8C2A-FE0D-47DE-A82D-E9DE17072F5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575869"/>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160765" y="3687741"/>
            <a:ext cx="2462647" cy="276999"/>
          </a:xfrm>
          <a:prstGeom prst="rect">
            <a:avLst/>
          </a:prstGeo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160724" y="4084602"/>
            <a:ext cx="2462990" cy="802784"/>
          </a:xfrm>
          <a:prstGeom prst="rect">
            <a:avLst/>
          </a:prstGeo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1489361" y="1455724"/>
            <a:ext cx="1805457" cy="1804988"/>
          </a:xfrm>
          <a:prstGeom prst="ellipse">
            <a:avLst/>
          </a:prstGeom>
        </p:spPr>
        <p:txBody>
          <a:bodyPr anchor="ctr"/>
          <a:lstStyle>
            <a:lvl1pPr algn="ctr">
              <a:defRPr/>
            </a:lvl1pPr>
          </a:lstStyle>
          <a:p>
            <a:r>
              <a:rPr lang="en-US"/>
              <a:t>Click icon to add picture</a:t>
            </a:r>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889878" y="3687741"/>
            <a:ext cx="2462647" cy="276999"/>
          </a:xfrm>
          <a:prstGeom prst="rect">
            <a:avLst/>
          </a:prstGeo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889786" y="4084602"/>
            <a:ext cx="2462990" cy="802784"/>
          </a:xfrm>
          <a:prstGeom prst="rect">
            <a:avLst/>
          </a:prstGeo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218474" y="1455724"/>
            <a:ext cx="1805457" cy="1804988"/>
          </a:xfrm>
          <a:prstGeom prst="ellipse">
            <a:avLst/>
          </a:prstGeom>
        </p:spPr>
        <p:txBody>
          <a:bodyPr anchor="ctr"/>
          <a:lstStyle>
            <a:lvl1pPr algn="ctr">
              <a:defRPr/>
            </a:lvl1pPr>
          </a:lstStyle>
          <a:p>
            <a:r>
              <a:rPr lang="en-US"/>
              <a:t>Click icon to add picture</a:t>
            </a:r>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618991" y="3687741"/>
            <a:ext cx="2462647" cy="276999"/>
          </a:xfrm>
          <a:prstGeom prst="rect">
            <a:avLst/>
          </a:prstGeo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618847" y="4084602"/>
            <a:ext cx="2462990" cy="802784"/>
          </a:xfrm>
          <a:prstGeom prst="rect">
            <a:avLst/>
          </a:prstGeo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947587" y="1455724"/>
            <a:ext cx="1805457" cy="1804988"/>
          </a:xfrm>
          <a:prstGeom prst="ellipse">
            <a:avLst/>
          </a:prstGeom>
        </p:spPr>
        <p:txBody>
          <a:bodyPr anchor="ctr"/>
          <a:lstStyle>
            <a:lvl1pPr algn="ctr">
              <a:defRPr/>
            </a:lvl1pPr>
          </a:lstStyle>
          <a:p>
            <a:r>
              <a:rPr lang="en-US"/>
              <a:t>Click icon to add picture</a:t>
            </a:r>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348103" y="3687741"/>
            <a:ext cx="2462647" cy="276999"/>
          </a:xfrm>
          <a:prstGeom prst="rect">
            <a:avLst/>
          </a:prstGeo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347910" y="4084602"/>
            <a:ext cx="2462990" cy="802784"/>
          </a:xfrm>
          <a:prstGeom prst="rect">
            <a:avLst/>
          </a:prstGeo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676699" y="1455724"/>
            <a:ext cx="1805457" cy="1804988"/>
          </a:xfrm>
          <a:prstGeom prst="ellipse">
            <a:avLst/>
          </a:prstGeom>
        </p:spPr>
        <p:txBody>
          <a:bodyPr anchor="ctr"/>
          <a:lstStyle>
            <a:lvl1pPr algn="ctr">
              <a:defRPr/>
            </a:lvl1pPr>
          </a:lstStyle>
          <a:p>
            <a:r>
              <a:rPr lang="en-US"/>
              <a:t>Click icon to add picture</a:t>
            </a:r>
          </a:p>
        </p:txBody>
      </p:sp>
      <p:sp>
        <p:nvSpPr>
          <p:cNvPr id="3" name="Title 2">
            <a:extLst>
              <a:ext uri="{FF2B5EF4-FFF2-40B4-BE49-F238E27FC236}">
                <a16:creationId xmlns:a16="http://schemas.microsoft.com/office/drawing/2014/main" id="{38AD715D-1621-4744-8DBB-B3ACD0AEA84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8077172"/>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160766" y="1322388"/>
            <a:ext cx="10650134" cy="4849812"/>
          </a:xfrm>
          <a:prstGeom prst="rect">
            <a:avLst/>
          </a:prstGeom>
        </p:spPr>
        <p:txBody>
          <a:bodyPr anchor="ctr"/>
          <a:lstStyle>
            <a:lvl1pPr algn="ctr">
              <a:defRPr/>
            </a:lvl1pPr>
          </a:lstStyle>
          <a:p>
            <a:r>
              <a:rPr lang="en-US"/>
              <a:t>Click icon to add table</a:t>
            </a:r>
          </a:p>
        </p:txBody>
      </p:sp>
      <p:sp>
        <p:nvSpPr>
          <p:cNvPr id="2" name="Title 1">
            <a:extLst>
              <a:ext uri="{FF2B5EF4-FFF2-40B4-BE49-F238E27FC236}">
                <a16:creationId xmlns:a16="http://schemas.microsoft.com/office/drawing/2014/main" id="{C91E35FD-3210-4FE6-9F6D-8FAB11C8AD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8859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endParaRPr lang="en-US"/>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3648430"/>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160765" y="2967588"/>
            <a:ext cx="2006726" cy="180049"/>
          </a:xfrm>
          <a:prstGeom prst="rect">
            <a:avLst/>
          </a:prstGeo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1160765" y="3201503"/>
            <a:ext cx="2006491" cy="593689"/>
          </a:xfrm>
          <a:prstGeom prst="rect">
            <a:avLst/>
          </a:prstGeo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1160766" y="4208972"/>
            <a:ext cx="8526129" cy="628377"/>
          </a:xfrm>
          <a:prstGeom prst="rect">
            <a:avLst/>
          </a:prstGeom>
        </p:spPr>
        <p:txBody>
          <a:bodyPr>
            <a:spAutoFit/>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333899" y="2967588"/>
            <a:ext cx="2006726" cy="180049"/>
          </a:xfrm>
          <a:prstGeom prst="rect">
            <a:avLst/>
          </a:prstGeo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333900" y="3201503"/>
            <a:ext cx="2006491" cy="593689"/>
          </a:xfrm>
          <a:prstGeom prst="rect">
            <a:avLst/>
          </a:prstGeo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507034" y="2967588"/>
            <a:ext cx="2006726" cy="180049"/>
          </a:xfrm>
          <a:prstGeom prst="rect">
            <a:avLst/>
          </a:prstGeo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507035" y="3201503"/>
            <a:ext cx="2006491" cy="593689"/>
          </a:xfrm>
          <a:prstGeom prst="rect">
            <a:avLst/>
          </a:prstGeo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80169" y="2967588"/>
            <a:ext cx="2006726" cy="180049"/>
          </a:xfrm>
          <a:prstGeom prst="rect">
            <a:avLst/>
          </a:prstGeo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80170" y="3201503"/>
            <a:ext cx="2006491" cy="593689"/>
          </a:xfrm>
          <a:prstGeom prst="rect">
            <a:avLst/>
          </a:prstGeo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p:nvSpPr>
        <p:spPr>
          <a:xfrm>
            <a:off x="3977906" y="6364225"/>
            <a:ext cx="1737813"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a:t>© 2005–2020 UiPath. All rights reserved.</a:t>
            </a:r>
          </a:p>
        </p:txBody>
      </p:sp>
      <p:sp>
        <p:nvSpPr>
          <p:cNvPr id="2" name="Title 1">
            <a:extLst>
              <a:ext uri="{FF2B5EF4-FFF2-40B4-BE49-F238E27FC236}">
                <a16:creationId xmlns:a16="http://schemas.microsoft.com/office/drawing/2014/main" id="{D7F49872-E3D6-4637-BA74-61EC3BC44811}"/>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35394F67-5761-98C4-47CD-AD2D8C7D5876}"/>
              </a:ext>
            </a:extLst>
          </p:cNvPr>
          <p:cNvSpPr txBox="1">
            <a:spLocks/>
          </p:cNvSpPr>
          <p:nvPr userDrawn="1"/>
        </p:nvSpPr>
        <p:spPr>
          <a:xfrm>
            <a:off x="3977906" y="6364225"/>
            <a:ext cx="1737813"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a:t>© 2005–2020 UiPath. All rights reserved.</a:t>
            </a:r>
          </a:p>
        </p:txBody>
      </p:sp>
    </p:spTree>
    <p:extLst>
      <p:ext uri="{BB962C8B-B14F-4D97-AF65-F5344CB8AC3E}">
        <p14:creationId xmlns:p14="http://schemas.microsoft.com/office/powerpoint/2010/main" val="10288340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736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8 top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endParaRPr lang="en-US"/>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19B46E7-C3DC-F99A-2DC4-CBDBAB10270F}"/>
              </a:ext>
            </a:extLst>
          </p:cNvPr>
          <p:cNvCxnSpPr>
            <a:cxnSpLocks/>
          </p:cNvCxnSpPr>
          <p:nvPr userDrawn="1"/>
        </p:nvCxnSpPr>
        <p:spPr>
          <a:xfrm>
            <a:off x="6451693"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70D2BB-912B-993E-AB13-F9254873DC07}"/>
              </a:ext>
            </a:extLst>
          </p:cNvPr>
          <p:cNvCxnSpPr>
            <a:cxnSpLocks/>
          </p:cNvCxnSpPr>
          <p:nvPr userDrawn="1"/>
        </p:nvCxnSpPr>
        <p:spPr>
          <a:xfrm>
            <a:off x="6451693"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A2474F5-D166-8D03-E024-D481EF45D854}"/>
              </a:ext>
            </a:extLst>
          </p:cNvPr>
          <p:cNvCxnSpPr>
            <a:cxnSpLocks/>
          </p:cNvCxnSpPr>
          <p:nvPr userDrawn="1"/>
        </p:nvCxnSpPr>
        <p:spPr>
          <a:xfrm>
            <a:off x="6451693"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10">
            <a:extLst>
              <a:ext uri="{FF2B5EF4-FFF2-40B4-BE49-F238E27FC236}">
                <a16:creationId xmlns:a16="http://schemas.microsoft.com/office/drawing/2014/main" id="{D3357B74-1A88-6107-B4C5-9E91F21B19DA}"/>
              </a:ext>
            </a:extLst>
          </p:cNvPr>
          <p:cNvSpPr>
            <a:spLocks noGrp="1"/>
          </p:cNvSpPr>
          <p:nvPr>
            <p:ph type="body" sz="quarter" idx="18" hasCustomPrompt="1"/>
          </p:nvPr>
        </p:nvSpPr>
        <p:spPr>
          <a:xfrm>
            <a:off x="7645804" y="18146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5" name="Text Placeholder 10">
            <a:extLst>
              <a:ext uri="{FF2B5EF4-FFF2-40B4-BE49-F238E27FC236}">
                <a16:creationId xmlns:a16="http://schemas.microsoft.com/office/drawing/2014/main" id="{9EF541D6-63C4-2D3F-B51B-AF4EEE095324}"/>
              </a:ext>
            </a:extLst>
          </p:cNvPr>
          <p:cNvSpPr>
            <a:spLocks noGrp="1"/>
          </p:cNvSpPr>
          <p:nvPr>
            <p:ph type="body" sz="quarter" idx="19" hasCustomPrompt="1"/>
          </p:nvPr>
        </p:nvSpPr>
        <p:spPr>
          <a:xfrm>
            <a:off x="7645804" y="308884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6" name="Text Placeholder 10">
            <a:extLst>
              <a:ext uri="{FF2B5EF4-FFF2-40B4-BE49-F238E27FC236}">
                <a16:creationId xmlns:a16="http://schemas.microsoft.com/office/drawing/2014/main" id="{C835CA98-1CB0-6524-967E-40C1B496A7CB}"/>
              </a:ext>
            </a:extLst>
          </p:cNvPr>
          <p:cNvSpPr>
            <a:spLocks noGrp="1"/>
          </p:cNvSpPr>
          <p:nvPr>
            <p:ph type="body" sz="quarter" idx="20" hasCustomPrompt="1"/>
          </p:nvPr>
        </p:nvSpPr>
        <p:spPr>
          <a:xfrm>
            <a:off x="7645804" y="436307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7" name="Text Placeholder 10">
            <a:extLst>
              <a:ext uri="{FF2B5EF4-FFF2-40B4-BE49-F238E27FC236}">
                <a16:creationId xmlns:a16="http://schemas.microsoft.com/office/drawing/2014/main" id="{33D88035-1F51-5D78-78FD-B40F6A5F5BB1}"/>
              </a:ext>
            </a:extLst>
          </p:cNvPr>
          <p:cNvSpPr>
            <a:spLocks noGrp="1"/>
          </p:cNvSpPr>
          <p:nvPr>
            <p:ph type="body" sz="quarter" idx="21" hasCustomPrompt="1"/>
          </p:nvPr>
        </p:nvSpPr>
        <p:spPr>
          <a:xfrm>
            <a:off x="7645804" y="56373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8" name="Text Placeholder 5">
            <a:extLst>
              <a:ext uri="{FF2B5EF4-FFF2-40B4-BE49-F238E27FC236}">
                <a16:creationId xmlns:a16="http://schemas.microsoft.com/office/drawing/2014/main" id="{B905CBDF-315E-ACA6-920F-C1D030DA211F}"/>
              </a:ext>
            </a:extLst>
          </p:cNvPr>
          <p:cNvSpPr>
            <a:spLocks noGrp="1"/>
          </p:cNvSpPr>
          <p:nvPr>
            <p:ph type="body" sz="quarter" idx="22" hasCustomPrompt="1"/>
          </p:nvPr>
        </p:nvSpPr>
        <p:spPr>
          <a:xfrm>
            <a:off x="6451693"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05</a:t>
            </a:r>
          </a:p>
        </p:txBody>
      </p:sp>
      <p:sp>
        <p:nvSpPr>
          <p:cNvPr id="29" name="Text Placeholder 5">
            <a:extLst>
              <a:ext uri="{FF2B5EF4-FFF2-40B4-BE49-F238E27FC236}">
                <a16:creationId xmlns:a16="http://schemas.microsoft.com/office/drawing/2014/main" id="{C472DCAD-35ED-3366-3AA5-D629ECD44EC4}"/>
              </a:ext>
            </a:extLst>
          </p:cNvPr>
          <p:cNvSpPr>
            <a:spLocks noGrp="1"/>
          </p:cNvSpPr>
          <p:nvPr>
            <p:ph type="body" sz="quarter" idx="23" hasCustomPrompt="1"/>
          </p:nvPr>
        </p:nvSpPr>
        <p:spPr>
          <a:xfrm>
            <a:off x="6451693"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06</a:t>
            </a:r>
          </a:p>
        </p:txBody>
      </p:sp>
      <p:sp>
        <p:nvSpPr>
          <p:cNvPr id="30" name="Text Placeholder 5">
            <a:extLst>
              <a:ext uri="{FF2B5EF4-FFF2-40B4-BE49-F238E27FC236}">
                <a16:creationId xmlns:a16="http://schemas.microsoft.com/office/drawing/2014/main" id="{3E69B4E3-D925-2FF5-D9CE-D19D21314042}"/>
              </a:ext>
            </a:extLst>
          </p:cNvPr>
          <p:cNvSpPr>
            <a:spLocks noGrp="1"/>
          </p:cNvSpPr>
          <p:nvPr>
            <p:ph type="body" sz="quarter" idx="24" hasCustomPrompt="1"/>
          </p:nvPr>
        </p:nvSpPr>
        <p:spPr>
          <a:xfrm>
            <a:off x="6451693"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07</a:t>
            </a:r>
          </a:p>
        </p:txBody>
      </p:sp>
      <p:sp>
        <p:nvSpPr>
          <p:cNvPr id="31" name="Text Placeholder 5">
            <a:extLst>
              <a:ext uri="{FF2B5EF4-FFF2-40B4-BE49-F238E27FC236}">
                <a16:creationId xmlns:a16="http://schemas.microsoft.com/office/drawing/2014/main" id="{0C612C77-9C64-863B-FC3E-404320C8402B}"/>
              </a:ext>
            </a:extLst>
          </p:cNvPr>
          <p:cNvSpPr>
            <a:spLocks noGrp="1"/>
          </p:cNvSpPr>
          <p:nvPr>
            <p:ph type="body" sz="quarter" idx="25" hasCustomPrompt="1"/>
          </p:nvPr>
        </p:nvSpPr>
        <p:spPr>
          <a:xfrm>
            <a:off x="6451693"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08</a:t>
            </a:r>
          </a:p>
        </p:txBody>
      </p:sp>
      <p:cxnSp>
        <p:nvCxnSpPr>
          <p:cNvPr id="32" name="Straight Connector 31">
            <a:extLst>
              <a:ext uri="{FF2B5EF4-FFF2-40B4-BE49-F238E27FC236}">
                <a16:creationId xmlns:a16="http://schemas.microsoft.com/office/drawing/2014/main" id="{E40935EE-315F-CC72-C3F8-F69C5FE6D037}"/>
              </a:ext>
            </a:extLst>
          </p:cNvPr>
          <p:cNvCxnSpPr>
            <a:cxnSpLocks/>
          </p:cNvCxnSpPr>
          <p:nvPr userDrawn="1"/>
        </p:nvCxnSpPr>
        <p:spPr>
          <a:xfrm flipV="1">
            <a:off x="6096795" y="1549400"/>
            <a:ext cx="0" cy="466090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5321255"/>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endParaRPr lang="en-US"/>
          </a:p>
        </p:txBody>
      </p:sp>
      <p:sp>
        <p:nvSpPr>
          <p:cNvPr id="15" name="Table Placeholder 14">
            <a:extLst>
              <a:ext uri="{FF2B5EF4-FFF2-40B4-BE49-F238E27FC236}">
                <a16:creationId xmlns:a16="http://schemas.microsoft.com/office/drawing/2014/main" id="{A8EB8489-5004-D11B-4ADC-FB8EC28B2ACC}"/>
              </a:ext>
            </a:extLst>
          </p:cNvPr>
          <p:cNvSpPr>
            <a:spLocks noGrp="1"/>
          </p:cNvSpPr>
          <p:nvPr>
            <p:ph type="tbl" sz="quarter" idx="10"/>
          </p:nvPr>
        </p:nvSpPr>
        <p:spPr>
          <a:xfrm>
            <a:off x="381100" y="1322388"/>
            <a:ext cx="11431390" cy="4887912"/>
          </a:xfrm>
        </p:spPr>
        <p:txBody>
          <a:bodyPr/>
          <a:lstStyle/>
          <a:p>
            <a:endParaRPr lang="en-US"/>
          </a:p>
        </p:txBody>
      </p:sp>
    </p:spTree>
    <p:extLst>
      <p:ext uri="{BB962C8B-B14F-4D97-AF65-F5344CB8AC3E}">
        <p14:creationId xmlns:p14="http://schemas.microsoft.com/office/powerpoint/2010/main" val="46717788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C795E2C7-2480-AF84-5352-DC0544D19F29}"/>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2" name="Title 1">
            <a:extLst>
              <a:ext uri="{FF2B5EF4-FFF2-40B4-BE49-F238E27FC236}">
                <a16:creationId xmlns:a16="http://schemas.microsoft.com/office/drawing/2014/main" id="{4AE31830-24C9-FD14-C2B8-6C5E7CAA900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A5CC6D0C-2F94-7BEB-DC67-21D0FBBA86F1}"/>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0D596B23-50C7-51BE-557E-C3757D06CEB3}"/>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2" name="Text Placeholder 2">
            <a:extLst>
              <a:ext uri="{FF2B5EF4-FFF2-40B4-BE49-F238E27FC236}">
                <a16:creationId xmlns:a16="http://schemas.microsoft.com/office/drawing/2014/main" id="{0F81E19B-60BF-BCEF-FC48-D2529F23B21B}"/>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B8EA3B92-7037-D9B9-E647-220FA73189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22" name="Picture 21">
            <a:extLst>
              <a:ext uri="{FF2B5EF4-FFF2-40B4-BE49-F238E27FC236}">
                <a16:creationId xmlns:a16="http://schemas.microsoft.com/office/drawing/2014/main" id="{9E12AC47-F85A-89C4-00A3-54815130D59E}"/>
              </a:ext>
            </a:extLst>
          </p:cNvPr>
          <p:cNvPicPr>
            <a:picLocks noChangeAspect="1"/>
          </p:cNvPicPr>
          <p:nvPr userDrawn="1"/>
        </p:nvPicPr>
        <p:blipFill>
          <a:blip r:embed="rId4"/>
          <a:stretch>
            <a:fillRect/>
          </a:stretch>
        </p:blipFill>
        <p:spPr>
          <a:xfrm rot="21204150">
            <a:off x="5930856" y="2387600"/>
            <a:ext cx="3471146" cy="1870075"/>
          </a:xfrm>
          <a:prstGeom prst="rect">
            <a:avLst/>
          </a:prstGeom>
        </p:spPr>
      </p:pic>
    </p:spTree>
    <p:extLst>
      <p:ext uri="{BB962C8B-B14F-4D97-AF65-F5344CB8AC3E}">
        <p14:creationId xmlns:p14="http://schemas.microsoft.com/office/powerpoint/2010/main" val="1209803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A123-6AA8-395D-1054-49EADE7957B2}"/>
              </a:ext>
            </a:extLst>
          </p:cNvPr>
          <p:cNvSpPr>
            <a:spLocks noGrp="1"/>
          </p:cNvSpPr>
          <p:nvPr>
            <p:ph type="title"/>
          </p:nvPr>
        </p:nvSpPr>
        <p:spPr>
          <a:xfrm>
            <a:off x="381101" y="357722"/>
            <a:ext cx="6610663" cy="690029"/>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86396C03-C11F-4C2A-6BC1-77008E8367CE}"/>
              </a:ext>
            </a:extLst>
          </p:cNvPr>
          <p:cNvSpPr>
            <a:spLocks noGrp="1"/>
          </p:cNvSpPr>
          <p:nvPr>
            <p:ph sz="quarter" idx="10"/>
          </p:nvPr>
        </p:nvSpPr>
        <p:spPr>
          <a:xfrm>
            <a:off x="381100" y="1322389"/>
            <a:ext cx="11432977"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329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38" name="Left Bracket 137">
            <a:extLst>
              <a:ext uri="{FF2B5EF4-FFF2-40B4-BE49-F238E27FC236}">
                <a16:creationId xmlns:a16="http://schemas.microsoft.com/office/drawing/2014/main" id="{1D3F1DDB-8813-46C4-9961-B51CB768D937}"/>
              </a:ext>
            </a:extLst>
          </p:cNvPr>
          <p:cNvSpPr/>
          <p:nvPr userDrawn="1"/>
        </p:nvSpPr>
        <p:spPr>
          <a:xfrm flipH="1">
            <a:off x="-6" y="1276794"/>
            <a:ext cx="3713000"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9" name="TextBox 138">
            <a:extLst>
              <a:ext uri="{FF2B5EF4-FFF2-40B4-BE49-F238E27FC236}">
                <a16:creationId xmlns:a16="http://schemas.microsoft.com/office/drawing/2014/main" id="{47CD39AA-2835-6FAF-D6EA-5C8DE1D7D2F4}"/>
              </a:ext>
            </a:extLst>
          </p:cNvPr>
          <p:cNvSpPr txBox="1"/>
          <p:nvPr userDrawn="1"/>
        </p:nvSpPr>
        <p:spPr>
          <a:xfrm>
            <a:off x="2068933"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0" name="TextBox 139">
            <a:extLst>
              <a:ext uri="{FF2B5EF4-FFF2-40B4-BE49-F238E27FC236}">
                <a16:creationId xmlns:a16="http://schemas.microsoft.com/office/drawing/2014/main" id="{30B8D328-77C0-A0F1-CF9A-CB8B7D91B557}"/>
              </a:ext>
            </a:extLst>
          </p:cNvPr>
          <p:cNvSpPr txBox="1"/>
          <p:nvPr userDrawn="1"/>
        </p:nvSpPr>
        <p:spPr>
          <a:xfrm>
            <a:off x="696868"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1" name="TextBox 140">
            <a:extLst>
              <a:ext uri="{FF2B5EF4-FFF2-40B4-BE49-F238E27FC236}">
                <a16:creationId xmlns:a16="http://schemas.microsoft.com/office/drawing/2014/main" id="{A9245B77-9DDE-8770-ACE3-7EC07F16F55C}"/>
              </a:ext>
            </a:extLst>
          </p:cNvPr>
          <p:cNvSpPr txBox="1"/>
          <p:nvPr userDrawn="1"/>
        </p:nvSpPr>
        <p:spPr>
          <a:xfrm>
            <a:off x="822658"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2" name="TextBox 141">
            <a:extLst>
              <a:ext uri="{FF2B5EF4-FFF2-40B4-BE49-F238E27FC236}">
                <a16:creationId xmlns:a16="http://schemas.microsoft.com/office/drawing/2014/main" id="{A074F695-9C50-96D0-20FB-B24ED1628B9B}"/>
              </a:ext>
            </a:extLst>
          </p:cNvPr>
          <p:cNvSpPr txBox="1"/>
          <p:nvPr userDrawn="1"/>
        </p:nvSpPr>
        <p:spPr>
          <a:xfrm>
            <a:off x="2478824"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3" name="TextBox 142">
            <a:extLst>
              <a:ext uri="{FF2B5EF4-FFF2-40B4-BE49-F238E27FC236}">
                <a16:creationId xmlns:a16="http://schemas.microsoft.com/office/drawing/2014/main" id="{F383751B-EABB-FCEA-6145-420C8CEF5CEC}"/>
              </a:ext>
            </a:extLst>
          </p:cNvPr>
          <p:cNvSpPr txBox="1"/>
          <p:nvPr userDrawn="1"/>
        </p:nvSpPr>
        <p:spPr>
          <a:xfrm>
            <a:off x="381100" y="3405089"/>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4" name="TextBox 143">
            <a:extLst>
              <a:ext uri="{FF2B5EF4-FFF2-40B4-BE49-F238E27FC236}">
                <a16:creationId xmlns:a16="http://schemas.microsoft.com/office/drawing/2014/main" id="{8E5F58D9-DD0E-0787-B47E-52DC21686AB0}"/>
              </a:ext>
            </a:extLst>
          </p:cNvPr>
          <p:cNvSpPr txBox="1"/>
          <p:nvPr userDrawn="1"/>
        </p:nvSpPr>
        <p:spPr>
          <a:xfrm>
            <a:off x="381100" y="4229305"/>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45" name="TextBox 144">
            <a:extLst>
              <a:ext uri="{FF2B5EF4-FFF2-40B4-BE49-F238E27FC236}">
                <a16:creationId xmlns:a16="http://schemas.microsoft.com/office/drawing/2014/main" id="{EB5E095C-8508-68B1-853A-588E478F58B3}"/>
              </a:ext>
            </a:extLst>
          </p:cNvPr>
          <p:cNvSpPr txBox="1"/>
          <p:nvPr userDrawn="1"/>
        </p:nvSpPr>
        <p:spPr>
          <a:xfrm>
            <a:off x="381100" y="5053521"/>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46" name="TextBox 145">
            <a:extLst>
              <a:ext uri="{FF2B5EF4-FFF2-40B4-BE49-F238E27FC236}">
                <a16:creationId xmlns:a16="http://schemas.microsoft.com/office/drawing/2014/main" id="{8C804E49-03A6-D38D-87E1-D837A637FF3D}"/>
              </a:ext>
            </a:extLst>
          </p:cNvPr>
          <p:cNvSpPr txBox="1"/>
          <p:nvPr userDrawn="1"/>
        </p:nvSpPr>
        <p:spPr>
          <a:xfrm>
            <a:off x="381100" y="5877738"/>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147" name="TextBox 146">
            <a:extLst>
              <a:ext uri="{FF2B5EF4-FFF2-40B4-BE49-F238E27FC236}">
                <a16:creationId xmlns:a16="http://schemas.microsoft.com/office/drawing/2014/main" id="{FC75329D-89E6-43A2-BA4E-EA17DF19A7E8}"/>
              </a:ext>
            </a:extLst>
          </p:cNvPr>
          <p:cNvSpPr txBox="1"/>
          <p:nvPr userDrawn="1"/>
        </p:nvSpPr>
        <p:spPr>
          <a:xfrm>
            <a:off x="1095871" y="3405089"/>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148" name="TextBox 147">
            <a:extLst>
              <a:ext uri="{FF2B5EF4-FFF2-40B4-BE49-F238E27FC236}">
                <a16:creationId xmlns:a16="http://schemas.microsoft.com/office/drawing/2014/main" id="{FEE5D221-28BF-9B40-6F93-E882AE256B37}"/>
              </a:ext>
            </a:extLst>
          </p:cNvPr>
          <p:cNvSpPr txBox="1"/>
          <p:nvPr userDrawn="1"/>
        </p:nvSpPr>
        <p:spPr>
          <a:xfrm>
            <a:off x="1095871" y="4229305"/>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149" name="TextBox 148">
            <a:extLst>
              <a:ext uri="{FF2B5EF4-FFF2-40B4-BE49-F238E27FC236}">
                <a16:creationId xmlns:a16="http://schemas.microsoft.com/office/drawing/2014/main" id="{A5CC8AF7-D84F-D89F-1F3E-AD49A78239F4}"/>
              </a:ext>
            </a:extLst>
          </p:cNvPr>
          <p:cNvSpPr txBox="1"/>
          <p:nvPr userDrawn="1"/>
        </p:nvSpPr>
        <p:spPr>
          <a:xfrm>
            <a:off x="1095871"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150" name="TextBox 149">
            <a:extLst>
              <a:ext uri="{FF2B5EF4-FFF2-40B4-BE49-F238E27FC236}">
                <a16:creationId xmlns:a16="http://schemas.microsoft.com/office/drawing/2014/main" id="{431AEF90-A264-E0F7-A191-3FF4FAA7F787}"/>
              </a:ext>
            </a:extLst>
          </p:cNvPr>
          <p:cNvSpPr txBox="1"/>
          <p:nvPr userDrawn="1"/>
        </p:nvSpPr>
        <p:spPr>
          <a:xfrm>
            <a:off x="1095871"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151" name="TextBox 150">
            <a:extLst>
              <a:ext uri="{FF2B5EF4-FFF2-40B4-BE49-F238E27FC236}">
                <a16:creationId xmlns:a16="http://schemas.microsoft.com/office/drawing/2014/main" id="{8312F7C1-B38C-BCA0-6514-0B9264B757B2}"/>
              </a:ext>
            </a:extLst>
          </p:cNvPr>
          <p:cNvSpPr txBox="1"/>
          <p:nvPr userDrawn="1"/>
        </p:nvSpPr>
        <p:spPr>
          <a:xfrm>
            <a:off x="1810642" y="3405089"/>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152" name="TextBox 151">
            <a:extLst>
              <a:ext uri="{FF2B5EF4-FFF2-40B4-BE49-F238E27FC236}">
                <a16:creationId xmlns:a16="http://schemas.microsoft.com/office/drawing/2014/main" id="{3737EE03-F30E-F95E-C889-53F42A46B338}"/>
              </a:ext>
            </a:extLst>
          </p:cNvPr>
          <p:cNvSpPr txBox="1"/>
          <p:nvPr userDrawn="1"/>
        </p:nvSpPr>
        <p:spPr>
          <a:xfrm>
            <a:off x="1810642" y="4229305"/>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153" name="TextBox 152">
            <a:extLst>
              <a:ext uri="{FF2B5EF4-FFF2-40B4-BE49-F238E27FC236}">
                <a16:creationId xmlns:a16="http://schemas.microsoft.com/office/drawing/2014/main" id="{77591632-466F-6DCC-3884-B389C0B40EC1}"/>
              </a:ext>
            </a:extLst>
          </p:cNvPr>
          <p:cNvSpPr txBox="1"/>
          <p:nvPr userDrawn="1"/>
        </p:nvSpPr>
        <p:spPr>
          <a:xfrm>
            <a:off x="1810642"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154" name="TextBox 153">
            <a:extLst>
              <a:ext uri="{FF2B5EF4-FFF2-40B4-BE49-F238E27FC236}">
                <a16:creationId xmlns:a16="http://schemas.microsoft.com/office/drawing/2014/main" id="{1AB9C655-B2A1-D5C8-3966-666701A09799}"/>
              </a:ext>
            </a:extLst>
          </p:cNvPr>
          <p:cNvSpPr txBox="1"/>
          <p:nvPr userDrawn="1"/>
        </p:nvSpPr>
        <p:spPr>
          <a:xfrm>
            <a:off x="1810642"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155" name="TextBox 154">
            <a:extLst>
              <a:ext uri="{FF2B5EF4-FFF2-40B4-BE49-F238E27FC236}">
                <a16:creationId xmlns:a16="http://schemas.microsoft.com/office/drawing/2014/main" id="{EC83FD2D-2E1E-D092-2491-012CD11DF8A4}"/>
              </a:ext>
            </a:extLst>
          </p:cNvPr>
          <p:cNvSpPr txBox="1"/>
          <p:nvPr userDrawn="1"/>
        </p:nvSpPr>
        <p:spPr>
          <a:xfrm>
            <a:off x="2525414" y="3405089"/>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156" name="TextBox 155">
            <a:extLst>
              <a:ext uri="{FF2B5EF4-FFF2-40B4-BE49-F238E27FC236}">
                <a16:creationId xmlns:a16="http://schemas.microsoft.com/office/drawing/2014/main" id="{29CF5DBB-6688-FA59-4167-21A2908B33C4}"/>
              </a:ext>
            </a:extLst>
          </p:cNvPr>
          <p:cNvSpPr txBox="1"/>
          <p:nvPr userDrawn="1"/>
        </p:nvSpPr>
        <p:spPr>
          <a:xfrm>
            <a:off x="2525414" y="4229305"/>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157" name="TextBox 156">
            <a:extLst>
              <a:ext uri="{FF2B5EF4-FFF2-40B4-BE49-F238E27FC236}">
                <a16:creationId xmlns:a16="http://schemas.microsoft.com/office/drawing/2014/main" id="{B24FF50C-FD70-AEF0-77C7-ABBFADE5A7CC}"/>
              </a:ext>
            </a:extLst>
          </p:cNvPr>
          <p:cNvSpPr txBox="1"/>
          <p:nvPr userDrawn="1"/>
        </p:nvSpPr>
        <p:spPr>
          <a:xfrm>
            <a:off x="2525414"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158" name="TextBox 157">
            <a:extLst>
              <a:ext uri="{FF2B5EF4-FFF2-40B4-BE49-F238E27FC236}">
                <a16:creationId xmlns:a16="http://schemas.microsoft.com/office/drawing/2014/main" id="{2741B9A1-4B4D-A2CA-D0DE-60F8AE441C14}"/>
              </a:ext>
            </a:extLst>
          </p:cNvPr>
          <p:cNvSpPr txBox="1"/>
          <p:nvPr userDrawn="1"/>
        </p:nvSpPr>
        <p:spPr>
          <a:xfrm>
            <a:off x="2525414"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159" name="TextBox 158">
            <a:extLst>
              <a:ext uri="{FF2B5EF4-FFF2-40B4-BE49-F238E27FC236}">
                <a16:creationId xmlns:a16="http://schemas.microsoft.com/office/drawing/2014/main" id="{0162E8D7-C87B-0CE1-4EEA-C2FD08848313}"/>
              </a:ext>
            </a:extLst>
          </p:cNvPr>
          <p:cNvSpPr txBox="1"/>
          <p:nvPr userDrawn="1"/>
        </p:nvSpPr>
        <p:spPr>
          <a:xfrm>
            <a:off x="3240185"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160" name="TextBox 159">
            <a:extLst>
              <a:ext uri="{FF2B5EF4-FFF2-40B4-BE49-F238E27FC236}">
                <a16:creationId xmlns:a16="http://schemas.microsoft.com/office/drawing/2014/main" id="{42447CDD-9311-02F5-5ACC-D6E76331FD5A}"/>
              </a:ext>
            </a:extLst>
          </p:cNvPr>
          <p:cNvSpPr txBox="1"/>
          <p:nvPr userDrawn="1"/>
        </p:nvSpPr>
        <p:spPr>
          <a:xfrm>
            <a:off x="3240185" y="4229305"/>
            <a:ext cx="709821" cy="215444"/>
          </a:xfrm>
          <a:prstGeom prst="rect">
            <a:avLst/>
          </a:prstGeom>
          <a:noFill/>
        </p:spPr>
        <p:txBody>
          <a:bodyPr wrap="square" lIns="0" rIns="0">
            <a:noAutofit/>
          </a:bodyPr>
          <a:lstStyle/>
          <a:p>
            <a:pPr algn="ctr"/>
            <a:r>
              <a:rPr lang="en-US" sz="800">
                <a:solidFill>
                  <a:schemeClr val="tx1"/>
                </a:solidFill>
              </a:rPr>
              <a:t>CRM</a:t>
            </a:r>
          </a:p>
        </p:txBody>
      </p:sp>
      <p:sp>
        <p:nvSpPr>
          <p:cNvPr id="161" name="TextBox 160">
            <a:extLst>
              <a:ext uri="{FF2B5EF4-FFF2-40B4-BE49-F238E27FC236}">
                <a16:creationId xmlns:a16="http://schemas.microsoft.com/office/drawing/2014/main" id="{D40C0298-0144-2F55-AA3D-4DD523EFB60C}"/>
              </a:ext>
            </a:extLst>
          </p:cNvPr>
          <p:cNvSpPr txBox="1"/>
          <p:nvPr userDrawn="1"/>
        </p:nvSpPr>
        <p:spPr>
          <a:xfrm>
            <a:off x="3240185"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162" name="TextBox 161">
            <a:extLst>
              <a:ext uri="{FF2B5EF4-FFF2-40B4-BE49-F238E27FC236}">
                <a16:creationId xmlns:a16="http://schemas.microsoft.com/office/drawing/2014/main" id="{D489B2AA-E3F4-9BA6-6F4C-A1B78D9DE18E}"/>
              </a:ext>
            </a:extLst>
          </p:cNvPr>
          <p:cNvSpPr txBox="1"/>
          <p:nvPr userDrawn="1"/>
        </p:nvSpPr>
        <p:spPr>
          <a:xfrm>
            <a:off x="3240185"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163" name="TextBox 162">
            <a:extLst>
              <a:ext uri="{FF2B5EF4-FFF2-40B4-BE49-F238E27FC236}">
                <a16:creationId xmlns:a16="http://schemas.microsoft.com/office/drawing/2014/main" id="{6FF355B1-C57A-9060-D410-771E2B0A5E21}"/>
              </a:ext>
            </a:extLst>
          </p:cNvPr>
          <p:cNvSpPr txBox="1"/>
          <p:nvPr userDrawn="1"/>
        </p:nvSpPr>
        <p:spPr>
          <a:xfrm>
            <a:off x="6099269" y="3405089"/>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164" name="TextBox 163">
            <a:extLst>
              <a:ext uri="{FF2B5EF4-FFF2-40B4-BE49-F238E27FC236}">
                <a16:creationId xmlns:a16="http://schemas.microsoft.com/office/drawing/2014/main" id="{0D65DA0A-F6E3-6177-D76B-26842ECFA90C}"/>
              </a:ext>
            </a:extLst>
          </p:cNvPr>
          <p:cNvSpPr txBox="1"/>
          <p:nvPr userDrawn="1"/>
        </p:nvSpPr>
        <p:spPr>
          <a:xfrm>
            <a:off x="6099269" y="4229305"/>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165" name="TextBox 164">
            <a:extLst>
              <a:ext uri="{FF2B5EF4-FFF2-40B4-BE49-F238E27FC236}">
                <a16:creationId xmlns:a16="http://schemas.microsoft.com/office/drawing/2014/main" id="{F236086F-5DBE-D7A3-9F40-58FA051C327A}"/>
              </a:ext>
            </a:extLst>
          </p:cNvPr>
          <p:cNvSpPr txBox="1"/>
          <p:nvPr userDrawn="1"/>
        </p:nvSpPr>
        <p:spPr>
          <a:xfrm>
            <a:off x="6099269"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166" name="TextBox 165">
            <a:extLst>
              <a:ext uri="{FF2B5EF4-FFF2-40B4-BE49-F238E27FC236}">
                <a16:creationId xmlns:a16="http://schemas.microsoft.com/office/drawing/2014/main" id="{0781AC80-CC9D-4E14-B9A2-5BACB6AF4C8B}"/>
              </a:ext>
            </a:extLst>
          </p:cNvPr>
          <p:cNvSpPr txBox="1"/>
          <p:nvPr userDrawn="1"/>
        </p:nvSpPr>
        <p:spPr>
          <a:xfrm>
            <a:off x="6099269"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167" name="TextBox 166">
            <a:extLst>
              <a:ext uri="{FF2B5EF4-FFF2-40B4-BE49-F238E27FC236}">
                <a16:creationId xmlns:a16="http://schemas.microsoft.com/office/drawing/2014/main" id="{6F10C9AC-8359-1424-DFAF-471BFC05C578}"/>
              </a:ext>
            </a:extLst>
          </p:cNvPr>
          <p:cNvSpPr txBox="1"/>
          <p:nvPr userDrawn="1"/>
        </p:nvSpPr>
        <p:spPr>
          <a:xfrm>
            <a:off x="6099269" y="1756657"/>
            <a:ext cx="709821" cy="215444"/>
          </a:xfrm>
          <a:prstGeom prst="rect">
            <a:avLst/>
          </a:prstGeom>
          <a:noFill/>
        </p:spPr>
        <p:txBody>
          <a:bodyPr wrap="square" lIns="0" rIns="0">
            <a:noAutofit/>
          </a:bodyPr>
          <a:lstStyle/>
          <a:p>
            <a:pPr algn="ctr"/>
            <a:r>
              <a:rPr lang="en-US" sz="800">
                <a:solidFill>
                  <a:schemeClr val="tx1"/>
                </a:solidFill>
              </a:rPr>
              <a:t>AI </a:t>
            </a:r>
          </a:p>
        </p:txBody>
      </p:sp>
      <p:sp>
        <p:nvSpPr>
          <p:cNvPr id="168" name="TextBox 167">
            <a:extLst>
              <a:ext uri="{FF2B5EF4-FFF2-40B4-BE49-F238E27FC236}">
                <a16:creationId xmlns:a16="http://schemas.microsoft.com/office/drawing/2014/main" id="{F3D6EFC5-2AF4-1826-21F1-1E2E9685F9D7}"/>
              </a:ext>
            </a:extLst>
          </p:cNvPr>
          <p:cNvSpPr txBox="1"/>
          <p:nvPr userDrawn="1"/>
        </p:nvSpPr>
        <p:spPr>
          <a:xfrm>
            <a:off x="6099269"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169" name="TextBox 168">
            <a:extLst>
              <a:ext uri="{FF2B5EF4-FFF2-40B4-BE49-F238E27FC236}">
                <a16:creationId xmlns:a16="http://schemas.microsoft.com/office/drawing/2014/main" id="{9F4A539A-D21B-2769-94F3-DB17C1966E97}"/>
              </a:ext>
            </a:extLst>
          </p:cNvPr>
          <p:cNvSpPr txBox="1"/>
          <p:nvPr userDrawn="1"/>
        </p:nvSpPr>
        <p:spPr>
          <a:xfrm>
            <a:off x="6814040" y="3405089"/>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170" name="TextBox 169">
            <a:extLst>
              <a:ext uri="{FF2B5EF4-FFF2-40B4-BE49-F238E27FC236}">
                <a16:creationId xmlns:a16="http://schemas.microsoft.com/office/drawing/2014/main" id="{28B05E0B-5EE0-AC18-F3E6-CE276219AA5A}"/>
              </a:ext>
            </a:extLst>
          </p:cNvPr>
          <p:cNvSpPr txBox="1"/>
          <p:nvPr userDrawn="1"/>
        </p:nvSpPr>
        <p:spPr>
          <a:xfrm>
            <a:off x="6814040" y="4229305"/>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171" name="TextBox 170">
            <a:extLst>
              <a:ext uri="{FF2B5EF4-FFF2-40B4-BE49-F238E27FC236}">
                <a16:creationId xmlns:a16="http://schemas.microsoft.com/office/drawing/2014/main" id="{F544142A-64D3-0076-396F-CE3A46F0187C}"/>
              </a:ext>
            </a:extLst>
          </p:cNvPr>
          <p:cNvSpPr txBox="1"/>
          <p:nvPr userDrawn="1"/>
        </p:nvSpPr>
        <p:spPr>
          <a:xfrm>
            <a:off x="6814040"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172" name="TextBox 171">
            <a:extLst>
              <a:ext uri="{FF2B5EF4-FFF2-40B4-BE49-F238E27FC236}">
                <a16:creationId xmlns:a16="http://schemas.microsoft.com/office/drawing/2014/main" id="{BB187F41-74E9-694A-2613-DD215B332525}"/>
              </a:ext>
            </a:extLst>
          </p:cNvPr>
          <p:cNvSpPr txBox="1"/>
          <p:nvPr userDrawn="1"/>
        </p:nvSpPr>
        <p:spPr>
          <a:xfrm>
            <a:off x="6814040"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173" name="TextBox 172">
            <a:extLst>
              <a:ext uri="{FF2B5EF4-FFF2-40B4-BE49-F238E27FC236}">
                <a16:creationId xmlns:a16="http://schemas.microsoft.com/office/drawing/2014/main" id="{093806FF-C28F-0FBF-1141-9933F5BFB35F}"/>
              </a:ext>
            </a:extLst>
          </p:cNvPr>
          <p:cNvSpPr txBox="1"/>
          <p:nvPr userDrawn="1"/>
        </p:nvSpPr>
        <p:spPr>
          <a:xfrm>
            <a:off x="6814040" y="1756657"/>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174" name="TextBox 173">
            <a:extLst>
              <a:ext uri="{FF2B5EF4-FFF2-40B4-BE49-F238E27FC236}">
                <a16:creationId xmlns:a16="http://schemas.microsoft.com/office/drawing/2014/main" id="{2942BD2A-0402-4FA9-E841-0EA044CBE737}"/>
              </a:ext>
            </a:extLst>
          </p:cNvPr>
          <p:cNvSpPr txBox="1"/>
          <p:nvPr userDrawn="1"/>
        </p:nvSpPr>
        <p:spPr>
          <a:xfrm>
            <a:off x="6814040"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175" name="TextBox 174">
            <a:extLst>
              <a:ext uri="{FF2B5EF4-FFF2-40B4-BE49-F238E27FC236}">
                <a16:creationId xmlns:a16="http://schemas.microsoft.com/office/drawing/2014/main" id="{68A8B803-9EAE-47B2-50E3-F09548DE10F1}"/>
              </a:ext>
            </a:extLst>
          </p:cNvPr>
          <p:cNvSpPr txBox="1"/>
          <p:nvPr userDrawn="1"/>
        </p:nvSpPr>
        <p:spPr>
          <a:xfrm>
            <a:off x="7528812" y="3405089"/>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176" name="TextBox 175">
            <a:extLst>
              <a:ext uri="{FF2B5EF4-FFF2-40B4-BE49-F238E27FC236}">
                <a16:creationId xmlns:a16="http://schemas.microsoft.com/office/drawing/2014/main" id="{B7502E10-E4D2-F109-12FB-507D897A269B}"/>
              </a:ext>
            </a:extLst>
          </p:cNvPr>
          <p:cNvSpPr txBox="1"/>
          <p:nvPr userDrawn="1"/>
        </p:nvSpPr>
        <p:spPr>
          <a:xfrm>
            <a:off x="7528812" y="4229305"/>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177" name="TextBox 176">
            <a:extLst>
              <a:ext uri="{FF2B5EF4-FFF2-40B4-BE49-F238E27FC236}">
                <a16:creationId xmlns:a16="http://schemas.microsoft.com/office/drawing/2014/main" id="{7CC0A687-77B0-9BB2-4EF2-AE082658688E}"/>
              </a:ext>
            </a:extLst>
          </p:cNvPr>
          <p:cNvSpPr txBox="1"/>
          <p:nvPr userDrawn="1"/>
        </p:nvSpPr>
        <p:spPr>
          <a:xfrm>
            <a:off x="7528812"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178" name="TextBox 177">
            <a:extLst>
              <a:ext uri="{FF2B5EF4-FFF2-40B4-BE49-F238E27FC236}">
                <a16:creationId xmlns:a16="http://schemas.microsoft.com/office/drawing/2014/main" id="{D9F3C72F-7542-A5E5-DF6F-8F2A0ADD2F72}"/>
              </a:ext>
            </a:extLst>
          </p:cNvPr>
          <p:cNvSpPr txBox="1"/>
          <p:nvPr userDrawn="1"/>
        </p:nvSpPr>
        <p:spPr>
          <a:xfrm>
            <a:off x="7528812"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179" name="TextBox 178">
            <a:extLst>
              <a:ext uri="{FF2B5EF4-FFF2-40B4-BE49-F238E27FC236}">
                <a16:creationId xmlns:a16="http://schemas.microsoft.com/office/drawing/2014/main" id="{2390640A-F871-1D87-667E-54D450631DFB}"/>
              </a:ext>
            </a:extLst>
          </p:cNvPr>
          <p:cNvSpPr txBox="1"/>
          <p:nvPr userDrawn="1"/>
        </p:nvSpPr>
        <p:spPr>
          <a:xfrm>
            <a:off x="7528812" y="1756657"/>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180" name="TextBox 179">
            <a:extLst>
              <a:ext uri="{FF2B5EF4-FFF2-40B4-BE49-F238E27FC236}">
                <a16:creationId xmlns:a16="http://schemas.microsoft.com/office/drawing/2014/main" id="{94294C21-83D9-E8B3-FC4A-BDE91C35E3A7}"/>
              </a:ext>
            </a:extLst>
          </p:cNvPr>
          <p:cNvSpPr txBox="1"/>
          <p:nvPr userDrawn="1"/>
        </p:nvSpPr>
        <p:spPr>
          <a:xfrm>
            <a:off x="7528812"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182" name="TextBox 181">
            <a:extLst>
              <a:ext uri="{FF2B5EF4-FFF2-40B4-BE49-F238E27FC236}">
                <a16:creationId xmlns:a16="http://schemas.microsoft.com/office/drawing/2014/main" id="{C8E21D60-1AA1-B8D3-D0EA-6AFABC4243BD}"/>
              </a:ext>
            </a:extLst>
          </p:cNvPr>
          <p:cNvSpPr txBox="1"/>
          <p:nvPr userDrawn="1"/>
        </p:nvSpPr>
        <p:spPr>
          <a:xfrm>
            <a:off x="10387896" y="3405089"/>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84" name="TextBox 183">
            <a:extLst>
              <a:ext uri="{FF2B5EF4-FFF2-40B4-BE49-F238E27FC236}">
                <a16:creationId xmlns:a16="http://schemas.microsoft.com/office/drawing/2014/main" id="{611B34F6-24BF-1FDF-09F4-2C3501950DCB}"/>
              </a:ext>
            </a:extLst>
          </p:cNvPr>
          <p:cNvSpPr txBox="1"/>
          <p:nvPr userDrawn="1"/>
        </p:nvSpPr>
        <p:spPr>
          <a:xfrm>
            <a:off x="10387896" y="4229305"/>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86" name="TextBox 185">
            <a:extLst>
              <a:ext uri="{FF2B5EF4-FFF2-40B4-BE49-F238E27FC236}">
                <a16:creationId xmlns:a16="http://schemas.microsoft.com/office/drawing/2014/main" id="{8F787550-198D-522A-1CB7-F4B3EFA69FBD}"/>
              </a:ext>
            </a:extLst>
          </p:cNvPr>
          <p:cNvSpPr txBox="1"/>
          <p:nvPr userDrawn="1"/>
        </p:nvSpPr>
        <p:spPr>
          <a:xfrm>
            <a:off x="103878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88" name="TextBox 187">
            <a:extLst>
              <a:ext uri="{FF2B5EF4-FFF2-40B4-BE49-F238E27FC236}">
                <a16:creationId xmlns:a16="http://schemas.microsoft.com/office/drawing/2014/main" id="{5C4B4626-FFF2-C725-BEE8-AB7F2065CD79}"/>
              </a:ext>
            </a:extLst>
          </p:cNvPr>
          <p:cNvSpPr txBox="1"/>
          <p:nvPr userDrawn="1"/>
        </p:nvSpPr>
        <p:spPr>
          <a:xfrm>
            <a:off x="1038789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90" name="TextBox 189">
            <a:extLst>
              <a:ext uri="{FF2B5EF4-FFF2-40B4-BE49-F238E27FC236}">
                <a16:creationId xmlns:a16="http://schemas.microsoft.com/office/drawing/2014/main" id="{61111ECD-F8F7-4F90-D7A2-5128514DFF02}"/>
              </a:ext>
            </a:extLst>
          </p:cNvPr>
          <p:cNvSpPr txBox="1"/>
          <p:nvPr userDrawn="1"/>
        </p:nvSpPr>
        <p:spPr>
          <a:xfrm>
            <a:off x="10387896" y="1756657"/>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192" name="TextBox 191">
            <a:extLst>
              <a:ext uri="{FF2B5EF4-FFF2-40B4-BE49-F238E27FC236}">
                <a16:creationId xmlns:a16="http://schemas.microsoft.com/office/drawing/2014/main" id="{62602B64-8860-848A-9BCF-8BDB4E2A0681}"/>
              </a:ext>
            </a:extLst>
          </p:cNvPr>
          <p:cNvSpPr txBox="1"/>
          <p:nvPr userDrawn="1"/>
        </p:nvSpPr>
        <p:spPr>
          <a:xfrm>
            <a:off x="11102668"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4" name="TextBox 193">
            <a:extLst>
              <a:ext uri="{FF2B5EF4-FFF2-40B4-BE49-F238E27FC236}">
                <a16:creationId xmlns:a16="http://schemas.microsoft.com/office/drawing/2014/main" id="{0DE28F80-3E23-65C0-5793-3213898FEF4A}"/>
              </a:ext>
            </a:extLst>
          </p:cNvPr>
          <p:cNvSpPr txBox="1"/>
          <p:nvPr userDrawn="1"/>
        </p:nvSpPr>
        <p:spPr>
          <a:xfrm>
            <a:off x="3954956" y="3405089"/>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196" name="TextBox 195">
            <a:extLst>
              <a:ext uri="{FF2B5EF4-FFF2-40B4-BE49-F238E27FC236}">
                <a16:creationId xmlns:a16="http://schemas.microsoft.com/office/drawing/2014/main" id="{0D864E7C-7E4D-6606-412E-AE96CFBA78CC}"/>
              </a:ext>
            </a:extLst>
          </p:cNvPr>
          <p:cNvSpPr txBox="1"/>
          <p:nvPr userDrawn="1"/>
        </p:nvSpPr>
        <p:spPr>
          <a:xfrm>
            <a:off x="3954956" y="4229305"/>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198" name="TextBox 197">
            <a:extLst>
              <a:ext uri="{FF2B5EF4-FFF2-40B4-BE49-F238E27FC236}">
                <a16:creationId xmlns:a16="http://schemas.microsoft.com/office/drawing/2014/main" id="{81379E23-7655-31BA-7A86-50903EB7D91E}"/>
              </a:ext>
            </a:extLst>
          </p:cNvPr>
          <p:cNvSpPr txBox="1"/>
          <p:nvPr userDrawn="1"/>
        </p:nvSpPr>
        <p:spPr>
          <a:xfrm>
            <a:off x="3954956"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200" name="TextBox 199">
            <a:extLst>
              <a:ext uri="{FF2B5EF4-FFF2-40B4-BE49-F238E27FC236}">
                <a16:creationId xmlns:a16="http://schemas.microsoft.com/office/drawing/2014/main" id="{8A4CA396-A77F-E3E4-A588-E1DD1AEAD4B9}"/>
              </a:ext>
            </a:extLst>
          </p:cNvPr>
          <p:cNvSpPr txBox="1"/>
          <p:nvPr userDrawn="1"/>
        </p:nvSpPr>
        <p:spPr>
          <a:xfrm>
            <a:off x="3954956" y="2580873"/>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202" name="TextBox 201">
            <a:extLst>
              <a:ext uri="{FF2B5EF4-FFF2-40B4-BE49-F238E27FC236}">
                <a16:creationId xmlns:a16="http://schemas.microsoft.com/office/drawing/2014/main" id="{AFB099C0-BAC4-FD98-8390-B468409ABCAF}"/>
              </a:ext>
            </a:extLst>
          </p:cNvPr>
          <p:cNvSpPr txBox="1"/>
          <p:nvPr userDrawn="1"/>
        </p:nvSpPr>
        <p:spPr>
          <a:xfrm>
            <a:off x="3954956" y="1756657"/>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04" name="TextBox 203">
            <a:extLst>
              <a:ext uri="{FF2B5EF4-FFF2-40B4-BE49-F238E27FC236}">
                <a16:creationId xmlns:a16="http://schemas.microsoft.com/office/drawing/2014/main" id="{C5C367F9-2454-8E13-EB84-9411775EFF0B}"/>
              </a:ext>
            </a:extLst>
          </p:cNvPr>
          <p:cNvSpPr txBox="1"/>
          <p:nvPr userDrawn="1"/>
        </p:nvSpPr>
        <p:spPr>
          <a:xfrm>
            <a:off x="3954956"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06" name="TextBox 205">
            <a:extLst>
              <a:ext uri="{FF2B5EF4-FFF2-40B4-BE49-F238E27FC236}">
                <a16:creationId xmlns:a16="http://schemas.microsoft.com/office/drawing/2014/main" id="{6EE43D23-74A2-2738-6FEF-49F52891DD2C}"/>
              </a:ext>
            </a:extLst>
          </p:cNvPr>
          <p:cNvSpPr txBox="1"/>
          <p:nvPr userDrawn="1"/>
        </p:nvSpPr>
        <p:spPr>
          <a:xfrm>
            <a:off x="5384498"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8" name="TextBox 207">
            <a:extLst>
              <a:ext uri="{FF2B5EF4-FFF2-40B4-BE49-F238E27FC236}">
                <a16:creationId xmlns:a16="http://schemas.microsoft.com/office/drawing/2014/main" id="{78C1CA3D-9095-58B3-5C34-EB5A866392DD}"/>
              </a:ext>
            </a:extLst>
          </p:cNvPr>
          <p:cNvSpPr txBox="1"/>
          <p:nvPr userDrawn="1"/>
        </p:nvSpPr>
        <p:spPr>
          <a:xfrm>
            <a:off x="5384498" y="4229305"/>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10" name="TextBox 209">
            <a:extLst>
              <a:ext uri="{FF2B5EF4-FFF2-40B4-BE49-F238E27FC236}">
                <a16:creationId xmlns:a16="http://schemas.microsoft.com/office/drawing/2014/main" id="{573B6C55-9C50-9731-2487-548E50D456A6}"/>
              </a:ext>
            </a:extLst>
          </p:cNvPr>
          <p:cNvSpPr txBox="1"/>
          <p:nvPr userDrawn="1"/>
        </p:nvSpPr>
        <p:spPr>
          <a:xfrm>
            <a:off x="5384498"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12" name="TextBox 211">
            <a:extLst>
              <a:ext uri="{FF2B5EF4-FFF2-40B4-BE49-F238E27FC236}">
                <a16:creationId xmlns:a16="http://schemas.microsoft.com/office/drawing/2014/main" id="{A83DD034-9DC6-210F-9E76-85B52D08086B}"/>
              </a:ext>
            </a:extLst>
          </p:cNvPr>
          <p:cNvSpPr txBox="1"/>
          <p:nvPr userDrawn="1"/>
        </p:nvSpPr>
        <p:spPr>
          <a:xfrm>
            <a:off x="5384498"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14" name="TextBox 213">
            <a:extLst>
              <a:ext uri="{FF2B5EF4-FFF2-40B4-BE49-F238E27FC236}">
                <a16:creationId xmlns:a16="http://schemas.microsoft.com/office/drawing/2014/main" id="{8A986B15-6891-7E0B-BBCD-CC40E5EC5413}"/>
              </a:ext>
            </a:extLst>
          </p:cNvPr>
          <p:cNvSpPr txBox="1"/>
          <p:nvPr userDrawn="1"/>
        </p:nvSpPr>
        <p:spPr>
          <a:xfrm>
            <a:off x="5384498" y="1756657"/>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6" name="TextBox 215">
            <a:extLst>
              <a:ext uri="{FF2B5EF4-FFF2-40B4-BE49-F238E27FC236}">
                <a16:creationId xmlns:a16="http://schemas.microsoft.com/office/drawing/2014/main" id="{154D720E-9A2A-53C9-0AA7-8D489CAD1E9F}"/>
              </a:ext>
            </a:extLst>
          </p:cNvPr>
          <p:cNvSpPr txBox="1"/>
          <p:nvPr userDrawn="1"/>
        </p:nvSpPr>
        <p:spPr>
          <a:xfrm>
            <a:off x="5384498"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8" name="TextBox 217">
            <a:extLst>
              <a:ext uri="{FF2B5EF4-FFF2-40B4-BE49-F238E27FC236}">
                <a16:creationId xmlns:a16="http://schemas.microsoft.com/office/drawing/2014/main" id="{2BC3602B-98B4-C546-AE6B-F1F29A2E8462}"/>
              </a:ext>
            </a:extLst>
          </p:cNvPr>
          <p:cNvSpPr txBox="1"/>
          <p:nvPr userDrawn="1"/>
        </p:nvSpPr>
        <p:spPr>
          <a:xfrm>
            <a:off x="4669727"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20" name="TextBox 219">
            <a:extLst>
              <a:ext uri="{FF2B5EF4-FFF2-40B4-BE49-F238E27FC236}">
                <a16:creationId xmlns:a16="http://schemas.microsoft.com/office/drawing/2014/main" id="{334796E7-2E02-F953-281F-3D1976C83408}"/>
              </a:ext>
            </a:extLst>
          </p:cNvPr>
          <p:cNvSpPr txBox="1"/>
          <p:nvPr userDrawn="1"/>
        </p:nvSpPr>
        <p:spPr>
          <a:xfrm>
            <a:off x="4669727" y="4229305"/>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22" name="TextBox 221">
            <a:extLst>
              <a:ext uri="{FF2B5EF4-FFF2-40B4-BE49-F238E27FC236}">
                <a16:creationId xmlns:a16="http://schemas.microsoft.com/office/drawing/2014/main" id="{A141A315-C8A1-6684-3A76-6D7DCA86F336}"/>
              </a:ext>
            </a:extLst>
          </p:cNvPr>
          <p:cNvSpPr txBox="1"/>
          <p:nvPr userDrawn="1"/>
        </p:nvSpPr>
        <p:spPr>
          <a:xfrm>
            <a:off x="4669727"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24" name="TextBox 223">
            <a:extLst>
              <a:ext uri="{FF2B5EF4-FFF2-40B4-BE49-F238E27FC236}">
                <a16:creationId xmlns:a16="http://schemas.microsoft.com/office/drawing/2014/main" id="{7481C4D2-EE03-FD6B-E17C-5EF2A5A65ED6}"/>
              </a:ext>
            </a:extLst>
          </p:cNvPr>
          <p:cNvSpPr txBox="1"/>
          <p:nvPr userDrawn="1"/>
        </p:nvSpPr>
        <p:spPr>
          <a:xfrm>
            <a:off x="4669727"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26" name="TextBox 225">
            <a:extLst>
              <a:ext uri="{FF2B5EF4-FFF2-40B4-BE49-F238E27FC236}">
                <a16:creationId xmlns:a16="http://schemas.microsoft.com/office/drawing/2014/main" id="{3E4527E4-D6D2-FDE7-7A2A-CCFF10699F9E}"/>
              </a:ext>
            </a:extLst>
          </p:cNvPr>
          <p:cNvSpPr txBox="1"/>
          <p:nvPr userDrawn="1"/>
        </p:nvSpPr>
        <p:spPr>
          <a:xfrm>
            <a:off x="4669727" y="1756657"/>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28" name="TextBox 227">
            <a:extLst>
              <a:ext uri="{FF2B5EF4-FFF2-40B4-BE49-F238E27FC236}">
                <a16:creationId xmlns:a16="http://schemas.microsoft.com/office/drawing/2014/main" id="{F03618B2-661C-E9E7-4F5B-AA326443660A}"/>
              </a:ext>
            </a:extLst>
          </p:cNvPr>
          <p:cNvSpPr txBox="1"/>
          <p:nvPr userDrawn="1"/>
        </p:nvSpPr>
        <p:spPr>
          <a:xfrm>
            <a:off x="4669727"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30" name="TextBox 229">
            <a:extLst>
              <a:ext uri="{FF2B5EF4-FFF2-40B4-BE49-F238E27FC236}">
                <a16:creationId xmlns:a16="http://schemas.microsoft.com/office/drawing/2014/main" id="{D943FCA4-03BB-8EC7-E448-203CA9E62426}"/>
              </a:ext>
            </a:extLst>
          </p:cNvPr>
          <p:cNvSpPr txBox="1"/>
          <p:nvPr userDrawn="1"/>
        </p:nvSpPr>
        <p:spPr>
          <a:xfrm>
            <a:off x="8243583" y="3405089"/>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32" name="TextBox 231">
            <a:extLst>
              <a:ext uri="{FF2B5EF4-FFF2-40B4-BE49-F238E27FC236}">
                <a16:creationId xmlns:a16="http://schemas.microsoft.com/office/drawing/2014/main" id="{20A14513-AC59-C5AA-C202-7902E37E5646}"/>
              </a:ext>
            </a:extLst>
          </p:cNvPr>
          <p:cNvSpPr txBox="1"/>
          <p:nvPr userDrawn="1"/>
        </p:nvSpPr>
        <p:spPr>
          <a:xfrm>
            <a:off x="8243583" y="4229305"/>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4" name="TextBox 233">
            <a:extLst>
              <a:ext uri="{FF2B5EF4-FFF2-40B4-BE49-F238E27FC236}">
                <a16:creationId xmlns:a16="http://schemas.microsoft.com/office/drawing/2014/main" id="{AF15D69A-DD68-B0A9-779E-47A6C5EFEEC4}"/>
              </a:ext>
            </a:extLst>
          </p:cNvPr>
          <p:cNvSpPr txBox="1"/>
          <p:nvPr userDrawn="1"/>
        </p:nvSpPr>
        <p:spPr>
          <a:xfrm>
            <a:off x="8243583"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36" name="TextBox 235">
            <a:extLst>
              <a:ext uri="{FF2B5EF4-FFF2-40B4-BE49-F238E27FC236}">
                <a16:creationId xmlns:a16="http://schemas.microsoft.com/office/drawing/2014/main" id="{D93A6989-F5CD-44C8-67E9-B6632D1B5E80}"/>
              </a:ext>
            </a:extLst>
          </p:cNvPr>
          <p:cNvSpPr txBox="1"/>
          <p:nvPr userDrawn="1"/>
        </p:nvSpPr>
        <p:spPr>
          <a:xfrm>
            <a:off x="8243583"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38" name="TextBox 237">
            <a:extLst>
              <a:ext uri="{FF2B5EF4-FFF2-40B4-BE49-F238E27FC236}">
                <a16:creationId xmlns:a16="http://schemas.microsoft.com/office/drawing/2014/main" id="{3FF37EAE-E0C8-5B2C-366E-8876099CD9EE}"/>
              </a:ext>
            </a:extLst>
          </p:cNvPr>
          <p:cNvSpPr txBox="1"/>
          <p:nvPr userDrawn="1"/>
        </p:nvSpPr>
        <p:spPr>
          <a:xfrm>
            <a:off x="8243583" y="1756657"/>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40" name="TextBox 239">
            <a:extLst>
              <a:ext uri="{FF2B5EF4-FFF2-40B4-BE49-F238E27FC236}">
                <a16:creationId xmlns:a16="http://schemas.microsoft.com/office/drawing/2014/main" id="{09A2A4A0-38DC-D22B-DF0C-A3BF5CD0FD0B}"/>
              </a:ext>
            </a:extLst>
          </p:cNvPr>
          <p:cNvSpPr txBox="1"/>
          <p:nvPr userDrawn="1"/>
        </p:nvSpPr>
        <p:spPr>
          <a:xfrm>
            <a:off x="8243583"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42" name="TextBox 241">
            <a:extLst>
              <a:ext uri="{FF2B5EF4-FFF2-40B4-BE49-F238E27FC236}">
                <a16:creationId xmlns:a16="http://schemas.microsoft.com/office/drawing/2014/main" id="{AC5367FE-8F86-6490-9F7F-5EB53A7A4CFE}"/>
              </a:ext>
            </a:extLst>
          </p:cNvPr>
          <p:cNvSpPr txBox="1"/>
          <p:nvPr userDrawn="1"/>
        </p:nvSpPr>
        <p:spPr>
          <a:xfrm>
            <a:off x="9673125" y="3405089"/>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44" name="TextBox 243">
            <a:extLst>
              <a:ext uri="{FF2B5EF4-FFF2-40B4-BE49-F238E27FC236}">
                <a16:creationId xmlns:a16="http://schemas.microsoft.com/office/drawing/2014/main" id="{04BE9D8A-0BBE-00C2-08C9-EBA06BF5DFF1}"/>
              </a:ext>
            </a:extLst>
          </p:cNvPr>
          <p:cNvSpPr txBox="1"/>
          <p:nvPr userDrawn="1"/>
        </p:nvSpPr>
        <p:spPr>
          <a:xfrm>
            <a:off x="9673125" y="4229305"/>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46" name="TextBox 245">
            <a:extLst>
              <a:ext uri="{FF2B5EF4-FFF2-40B4-BE49-F238E27FC236}">
                <a16:creationId xmlns:a16="http://schemas.microsoft.com/office/drawing/2014/main" id="{C9A3A95E-745E-1B1C-4EFA-68CD62B61BFF}"/>
              </a:ext>
            </a:extLst>
          </p:cNvPr>
          <p:cNvSpPr txBox="1"/>
          <p:nvPr userDrawn="1"/>
        </p:nvSpPr>
        <p:spPr>
          <a:xfrm>
            <a:off x="9673125"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48" name="TextBox 247">
            <a:extLst>
              <a:ext uri="{FF2B5EF4-FFF2-40B4-BE49-F238E27FC236}">
                <a16:creationId xmlns:a16="http://schemas.microsoft.com/office/drawing/2014/main" id="{08B80167-628C-D03A-EC79-61232474E385}"/>
              </a:ext>
            </a:extLst>
          </p:cNvPr>
          <p:cNvSpPr txBox="1"/>
          <p:nvPr userDrawn="1"/>
        </p:nvSpPr>
        <p:spPr>
          <a:xfrm>
            <a:off x="9673125"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50" name="TextBox 249">
            <a:extLst>
              <a:ext uri="{FF2B5EF4-FFF2-40B4-BE49-F238E27FC236}">
                <a16:creationId xmlns:a16="http://schemas.microsoft.com/office/drawing/2014/main" id="{3DBB6A1B-33CF-F0B3-B90B-BA3BD96377CD}"/>
              </a:ext>
            </a:extLst>
          </p:cNvPr>
          <p:cNvSpPr txBox="1"/>
          <p:nvPr userDrawn="1"/>
        </p:nvSpPr>
        <p:spPr>
          <a:xfrm>
            <a:off x="9673125" y="1756657"/>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52" name="TextBox 251">
            <a:extLst>
              <a:ext uri="{FF2B5EF4-FFF2-40B4-BE49-F238E27FC236}">
                <a16:creationId xmlns:a16="http://schemas.microsoft.com/office/drawing/2014/main" id="{5A40B493-1772-0700-4612-59D5CDC5DC7A}"/>
              </a:ext>
            </a:extLst>
          </p:cNvPr>
          <p:cNvSpPr txBox="1"/>
          <p:nvPr userDrawn="1"/>
        </p:nvSpPr>
        <p:spPr>
          <a:xfrm>
            <a:off x="103878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54" name="TextBox 253">
            <a:extLst>
              <a:ext uri="{FF2B5EF4-FFF2-40B4-BE49-F238E27FC236}">
                <a16:creationId xmlns:a16="http://schemas.microsoft.com/office/drawing/2014/main" id="{5E5B0078-77BC-4139-4CD7-75C0CDD2A53F}"/>
              </a:ext>
            </a:extLst>
          </p:cNvPr>
          <p:cNvSpPr txBox="1"/>
          <p:nvPr userDrawn="1"/>
        </p:nvSpPr>
        <p:spPr>
          <a:xfrm>
            <a:off x="8958354" y="3405089"/>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56" name="TextBox 255">
            <a:extLst>
              <a:ext uri="{FF2B5EF4-FFF2-40B4-BE49-F238E27FC236}">
                <a16:creationId xmlns:a16="http://schemas.microsoft.com/office/drawing/2014/main" id="{C235CDC3-8272-C70E-8300-5223A32D75DF}"/>
              </a:ext>
            </a:extLst>
          </p:cNvPr>
          <p:cNvSpPr txBox="1"/>
          <p:nvPr userDrawn="1"/>
        </p:nvSpPr>
        <p:spPr>
          <a:xfrm>
            <a:off x="8958354" y="4229305"/>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58" name="TextBox 257">
            <a:extLst>
              <a:ext uri="{FF2B5EF4-FFF2-40B4-BE49-F238E27FC236}">
                <a16:creationId xmlns:a16="http://schemas.microsoft.com/office/drawing/2014/main" id="{2F7B2013-D632-7F66-0C5F-353AA590B501}"/>
              </a:ext>
            </a:extLst>
          </p:cNvPr>
          <p:cNvSpPr txBox="1"/>
          <p:nvPr userDrawn="1"/>
        </p:nvSpPr>
        <p:spPr>
          <a:xfrm>
            <a:off x="8958354"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60" name="TextBox 259">
            <a:extLst>
              <a:ext uri="{FF2B5EF4-FFF2-40B4-BE49-F238E27FC236}">
                <a16:creationId xmlns:a16="http://schemas.microsoft.com/office/drawing/2014/main" id="{BECFA3AD-53B9-E9A9-22B4-78720E458FAE}"/>
              </a:ext>
            </a:extLst>
          </p:cNvPr>
          <p:cNvSpPr txBox="1"/>
          <p:nvPr userDrawn="1"/>
        </p:nvSpPr>
        <p:spPr>
          <a:xfrm>
            <a:off x="8958354"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62" name="TextBox 261">
            <a:extLst>
              <a:ext uri="{FF2B5EF4-FFF2-40B4-BE49-F238E27FC236}">
                <a16:creationId xmlns:a16="http://schemas.microsoft.com/office/drawing/2014/main" id="{A3676F47-0C42-6BAD-8F49-67D57AA17D11}"/>
              </a:ext>
            </a:extLst>
          </p:cNvPr>
          <p:cNvSpPr txBox="1"/>
          <p:nvPr userDrawn="1"/>
        </p:nvSpPr>
        <p:spPr>
          <a:xfrm>
            <a:off x="8958354" y="1756657"/>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64" name="TextBox 263">
            <a:extLst>
              <a:ext uri="{FF2B5EF4-FFF2-40B4-BE49-F238E27FC236}">
                <a16:creationId xmlns:a16="http://schemas.microsoft.com/office/drawing/2014/main" id="{05A77DA9-40CE-1CB8-7158-60CBD07EAB32}"/>
              </a:ext>
            </a:extLst>
          </p:cNvPr>
          <p:cNvSpPr txBox="1"/>
          <p:nvPr userDrawn="1"/>
        </p:nvSpPr>
        <p:spPr>
          <a:xfrm>
            <a:off x="9673125"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66" name="TextBox 265">
            <a:extLst>
              <a:ext uri="{FF2B5EF4-FFF2-40B4-BE49-F238E27FC236}">
                <a16:creationId xmlns:a16="http://schemas.microsoft.com/office/drawing/2014/main" id="{E6A96E3A-77E2-B463-6CE8-734751A76042}"/>
              </a:ext>
            </a:extLst>
          </p:cNvPr>
          <p:cNvSpPr txBox="1"/>
          <p:nvPr userDrawn="1"/>
        </p:nvSpPr>
        <p:spPr>
          <a:xfrm>
            <a:off x="11102668" y="3405089"/>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68" name="TextBox 267">
            <a:extLst>
              <a:ext uri="{FF2B5EF4-FFF2-40B4-BE49-F238E27FC236}">
                <a16:creationId xmlns:a16="http://schemas.microsoft.com/office/drawing/2014/main" id="{CE912B25-5B42-E29D-5E88-8969740AC0BF}"/>
              </a:ext>
            </a:extLst>
          </p:cNvPr>
          <p:cNvSpPr txBox="1"/>
          <p:nvPr userDrawn="1"/>
        </p:nvSpPr>
        <p:spPr>
          <a:xfrm>
            <a:off x="11102668" y="4229305"/>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70" name="TextBox 269">
            <a:extLst>
              <a:ext uri="{FF2B5EF4-FFF2-40B4-BE49-F238E27FC236}">
                <a16:creationId xmlns:a16="http://schemas.microsoft.com/office/drawing/2014/main" id="{D8262F8E-E37A-0C44-B709-79A3552034BE}"/>
              </a:ext>
            </a:extLst>
          </p:cNvPr>
          <p:cNvSpPr txBox="1"/>
          <p:nvPr userDrawn="1"/>
        </p:nvSpPr>
        <p:spPr>
          <a:xfrm>
            <a:off x="11102668"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72" name="TextBox 271">
            <a:extLst>
              <a:ext uri="{FF2B5EF4-FFF2-40B4-BE49-F238E27FC236}">
                <a16:creationId xmlns:a16="http://schemas.microsoft.com/office/drawing/2014/main" id="{D80EFCF8-CD55-45F0-9D92-EAA1CA5881AE}"/>
              </a:ext>
            </a:extLst>
          </p:cNvPr>
          <p:cNvSpPr txBox="1"/>
          <p:nvPr userDrawn="1"/>
        </p:nvSpPr>
        <p:spPr>
          <a:xfrm>
            <a:off x="11102668"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4" name="TextBox 273">
            <a:extLst>
              <a:ext uri="{FF2B5EF4-FFF2-40B4-BE49-F238E27FC236}">
                <a16:creationId xmlns:a16="http://schemas.microsoft.com/office/drawing/2014/main" id="{98AFDBDE-FB1F-35D7-F8E1-595087D86843}"/>
              </a:ext>
            </a:extLst>
          </p:cNvPr>
          <p:cNvSpPr txBox="1"/>
          <p:nvPr userDrawn="1"/>
        </p:nvSpPr>
        <p:spPr>
          <a:xfrm>
            <a:off x="11102668" y="1756657"/>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5" name="TextBox 274">
            <a:extLst>
              <a:ext uri="{FF2B5EF4-FFF2-40B4-BE49-F238E27FC236}">
                <a16:creationId xmlns:a16="http://schemas.microsoft.com/office/drawing/2014/main" id="{0577918B-B5AE-DAB3-D87A-0502FF33E498}"/>
              </a:ext>
            </a:extLst>
          </p:cNvPr>
          <p:cNvSpPr txBox="1"/>
          <p:nvPr userDrawn="1"/>
        </p:nvSpPr>
        <p:spPr>
          <a:xfrm>
            <a:off x="8958354" y="5871746"/>
            <a:ext cx="709821" cy="338554"/>
          </a:xfrm>
          <a:prstGeom prst="rect">
            <a:avLst/>
          </a:prstGeom>
          <a:noFill/>
        </p:spPr>
        <p:txBody>
          <a:bodyPr wrap="square" lIns="0" rIns="0">
            <a:noAutofit/>
          </a:bodyPr>
          <a:lstStyle/>
          <a:p>
            <a:pPr algn="ctr"/>
            <a:r>
              <a:rPr lang="en-US" sz="800">
                <a:solidFill>
                  <a:schemeClr val="tx1"/>
                </a:solidFill>
              </a:rPr>
              <a:t>Light bulb</a:t>
            </a:r>
          </a:p>
        </p:txBody>
      </p:sp>
    </p:spTree>
    <p:extLst>
      <p:ext uri="{BB962C8B-B14F-4D97-AF65-F5344CB8AC3E}">
        <p14:creationId xmlns:p14="http://schemas.microsoft.com/office/powerpoint/2010/main" val="2670823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42" name="Left Bracket 141">
            <a:extLst>
              <a:ext uri="{FF2B5EF4-FFF2-40B4-BE49-F238E27FC236}">
                <a16:creationId xmlns:a16="http://schemas.microsoft.com/office/drawing/2014/main" id="{71AC4490-71F1-809F-A1CE-ACC6040B3E3D}"/>
              </a:ext>
            </a:extLst>
          </p:cNvPr>
          <p:cNvSpPr/>
          <p:nvPr userDrawn="1"/>
        </p:nvSpPr>
        <p:spPr>
          <a:xfrm flipH="1">
            <a:off x="-7" y="1276794"/>
            <a:ext cx="3240191"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3" name="TextBox 142">
            <a:extLst>
              <a:ext uri="{FF2B5EF4-FFF2-40B4-BE49-F238E27FC236}">
                <a16:creationId xmlns:a16="http://schemas.microsoft.com/office/drawing/2014/main" id="{CC3B29DC-334F-ECB5-5E58-517C1C5646F5}"/>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4" name="TextBox 143">
            <a:extLst>
              <a:ext uri="{FF2B5EF4-FFF2-40B4-BE49-F238E27FC236}">
                <a16:creationId xmlns:a16="http://schemas.microsoft.com/office/drawing/2014/main" id="{B8B7208A-F120-57C2-E61F-81BBA913290E}"/>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5" name="TextBox 144">
            <a:extLst>
              <a:ext uri="{FF2B5EF4-FFF2-40B4-BE49-F238E27FC236}">
                <a16:creationId xmlns:a16="http://schemas.microsoft.com/office/drawing/2014/main" id="{0BF2BC86-60AA-278A-CC60-C4E8797D72C7}"/>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6" name="TextBox 145">
            <a:extLst>
              <a:ext uri="{FF2B5EF4-FFF2-40B4-BE49-F238E27FC236}">
                <a16:creationId xmlns:a16="http://schemas.microsoft.com/office/drawing/2014/main" id="{32BE22DC-6BD2-6571-B445-4E36F24FACE4}"/>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7" name="TextBox 146">
            <a:extLst>
              <a:ext uri="{FF2B5EF4-FFF2-40B4-BE49-F238E27FC236}">
                <a16:creationId xmlns:a16="http://schemas.microsoft.com/office/drawing/2014/main" id="{7E0BED85-19DA-86A4-FC94-A91C4819848C}"/>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8" name="TextBox 147">
            <a:extLst>
              <a:ext uri="{FF2B5EF4-FFF2-40B4-BE49-F238E27FC236}">
                <a16:creationId xmlns:a16="http://schemas.microsoft.com/office/drawing/2014/main" id="{86A42CC4-C638-B119-7C60-2EE4DF0748FE}"/>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49" name="TextBox 148">
            <a:extLst>
              <a:ext uri="{FF2B5EF4-FFF2-40B4-BE49-F238E27FC236}">
                <a16:creationId xmlns:a16="http://schemas.microsoft.com/office/drawing/2014/main" id="{2130F8C8-32C2-B4D8-31C6-2C65B0E9DDB3}"/>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50" name="TextBox 149">
            <a:extLst>
              <a:ext uri="{FF2B5EF4-FFF2-40B4-BE49-F238E27FC236}">
                <a16:creationId xmlns:a16="http://schemas.microsoft.com/office/drawing/2014/main" id="{510136D4-4A35-6465-056E-6AB10A7E92BA}"/>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151" name="TextBox 150">
            <a:extLst>
              <a:ext uri="{FF2B5EF4-FFF2-40B4-BE49-F238E27FC236}">
                <a16:creationId xmlns:a16="http://schemas.microsoft.com/office/drawing/2014/main" id="{D981B45E-AF20-6DCD-EFCA-E68A39078411}"/>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152" name="TextBox 151">
            <a:extLst>
              <a:ext uri="{FF2B5EF4-FFF2-40B4-BE49-F238E27FC236}">
                <a16:creationId xmlns:a16="http://schemas.microsoft.com/office/drawing/2014/main" id="{3983DEA5-61BD-9BDF-E45C-8527B3572021}"/>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153" name="TextBox 152">
            <a:extLst>
              <a:ext uri="{FF2B5EF4-FFF2-40B4-BE49-F238E27FC236}">
                <a16:creationId xmlns:a16="http://schemas.microsoft.com/office/drawing/2014/main" id="{0A765BA8-CD86-6F1C-2A31-EFDBE83A2242}"/>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154" name="TextBox 153">
            <a:extLst>
              <a:ext uri="{FF2B5EF4-FFF2-40B4-BE49-F238E27FC236}">
                <a16:creationId xmlns:a16="http://schemas.microsoft.com/office/drawing/2014/main" id="{AB1FBAFD-19B2-4E4E-CFB5-EB4B414C3385}"/>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155" name="TextBox 154">
            <a:extLst>
              <a:ext uri="{FF2B5EF4-FFF2-40B4-BE49-F238E27FC236}">
                <a16:creationId xmlns:a16="http://schemas.microsoft.com/office/drawing/2014/main" id="{91E94E6D-23D1-B40D-D893-4EE7CD67C38A}"/>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156" name="TextBox 155">
            <a:extLst>
              <a:ext uri="{FF2B5EF4-FFF2-40B4-BE49-F238E27FC236}">
                <a16:creationId xmlns:a16="http://schemas.microsoft.com/office/drawing/2014/main" id="{2C659DE3-4B62-B10E-7D67-0E9A1150768F}"/>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157" name="TextBox 156">
            <a:extLst>
              <a:ext uri="{FF2B5EF4-FFF2-40B4-BE49-F238E27FC236}">
                <a16:creationId xmlns:a16="http://schemas.microsoft.com/office/drawing/2014/main" id="{5C45EF99-5254-61F7-0270-9F824B71238A}"/>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158" name="TextBox 157">
            <a:extLst>
              <a:ext uri="{FF2B5EF4-FFF2-40B4-BE49-F238E27FC236}">
                <a16:creationId xmlns:a16="http://schemas.microsoft.com/office/drawing/2014/main" id="{2EB01D8C-EFE7-0432-6BEC-7D20AE50EA12}"/>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159" name="TextBox 158">
            <a:extLst>
              <a:ext uri="{FF2B5EF4-FFF2-40B4-BE49-F238E27FC236}">
                <a16:creationId xmlns:a16="http://schemas.microsoft.com/office/drawing/2014/main" id="{5A0D91F4-EF34-0F6D-6C20-971DFDD7EF8C}"/>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160" name="TextBox 159">
            <a:extLst>
              <a:ext uri="{FF2B5EF4-FFF2-40B4-BE49-F238E27FC236}">
                <a16:creationId xmlns:a16="http://schemas.microsoft.com/office/drawing/2014/main" id="{14E4A168-D30B-31B6-0B0C-F78EE23FF965}"/>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161" name="TextBox 160">
            <a:extLst>
              <a:ext uri="{FF2B5EF4-FFF2-40B4-BE49-F238E27FC236}">
                <a16:creationId xmlns:a16="http://schemas.microsoft.com/office/drawing/2014/main" id="{43CF43D2-9288-87F2-B856-7C1EEECD5497}"/>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162" name="TextBox 161">
            <a:extLst>
              <a:ext uri="{FF2B5EF4-FFF2-40B4-BE49-F238E27FC236}">
                <a16:creationId xmlns:a16="http://schemas.microsoft.com/office/drawing/2014/main" id="{2EFF34C0-61A5-BD5D-3FEB-414456F35698}"/>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163" name="TextBox 162">
            <a:extLst>
              <a:ext uri="{FF2B5EF4-FFF2-40B4-BE49-F238E27FC236}">
                <a16:creationId xmlns:a16="http://schemas.microsoft.com/office/drawing/2014/main" id="{872AAC04-96C0-B94D-09B2-064BAB90246A}"/>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164" name="TextBox 163">
            <a:extLst>
              <a:ext uri="{FF2B5EF4-FFF2-40B4-BE49-F238E27FC236}">
                <a16:creationId xmlns:a16="http://schemas.microsoft.com/office/drawing/2014/main" id="{14A2A92C-209D-E494-2FFB-ACB270D41E26}"/>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tx1"/>
                </a:solidFill>
              </a:rPr>
              <a:t>CRM</a:t>
            </a:r>
          </a:p>
        </p:txBody>
      </p:sp>
      <p:sp>
        <p:nvSpPr>
          <p:cNvPr id="165" name="TextBox 164">
            <a:extLst>
              <a:ext uri="{FF2B5EF4-FFF2-40B4-BE49-F238E27FC236}">
                <a16:creationId xmlns:a16="http://schemas.microsoft.com/office/drawing/2014/main" id="{2FC78D67-446B-6BEB-0638-0D6E544A5217}"/>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166" name="TextBox 165">
            <a:extLst>
              <a:ext uri="{FF2B5EF4-FFF2-40B4-BE49-F238E27FC236}">
                <a16:creationId xmlns:a16="http://schemas.microsoft.com/office/drawing/2014/main" id="{9C577B58-86A4-8B1B-93DD-8032851EE89C}"/>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167" name="TextBox 166">
            <a:extLst>
              <a:ext uri="{FF2B5EF4-FFF2-40B4-BE49-F238E27FC236}">
                <a16:creationId xmlns:a16="http://schemas.microsoft.com/office/drawing/2014/main" id="{6828CF9C-A1E7-799D-FEC7-7ACDF45BC775}"/>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168" name="TextBox 167">
            <a:extLst>
              <a:ext uri="{FF2B5EF4-FFF2-40B4-BE49-F238E27FC236}">
                <a16:creationId xmlns:a16="http://schemas.microsoft.com/office/drawing/2014/main" id="{C5C0E58A-C54E-5074-0105-371E0D61BFCD}"/>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169" name="TextBox 168">
            <a:extLst>
              <a:ext uri="{FF2B5EF4-FFF2-40B4-BE49-F238E27FC236}">
                <a16:creationId xmlns:a16="http://schemas.microsoft.com/office/drawing/2014/main" id="{DC9A94EC-DE32-51A2-60E2-F9A8428DE79E}"/>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170" name="TextBox 169">
            <a:extLst>
              <a:ext uri="{FF2B5EF4-FFF2-40B4-BE49-F238E27FC236}">
                <a16:creationId xmlns:a16="http://schemas.microsoft.com/office/drawing/2014/main" id="{60079FE6-1DE0-E4DF-3076-AA52D5F2824F}"/>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171" name="TextBox 170">
            <a:extLst>
              <a:ext uri="{FF2B5EF4-FFF2-40B4-BE49-F238E27FC236}">
                <a16:creationId xmlns:a16="http://schemas.microsoft.com/office/drawing/2014/main" id="{FB01A45B-D431-3990-4E9D-177AF0A8A849}"/>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tx1"/>
                </a:solidFill>
              </a:rPr>
              <a:t>AI </a:t>
            </a:r>
          </a:p>
        </p:txBody>
      </p:sp>
      <p:sp>
        <p:nvSpPr>
          <p:cNvPr id="172" name="TextBox 171">
            <a:extLst>
              <a:ext uri="{FF2B5EF4-FFF2-40B4-BE49-F238E27FC236}">
                <a16:creationId xmlns:a16="http://schemas.microsoft.com/office/drawing/2014/main" id="{C20D9032-06AA-FC15-3948-452F49CA60C7}"/>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173" name="TextBox 172">
            <a:extLst>
              <a:ext uri="{FF2B5EF4-FFF2-40B4-BE49-F238E27FC236}">
                <a16:creationId xmlns:a16="http://schemas.microsoft.com/office/drawing/2014/main" id="{2F0D8086-1588-0B00-5E4F-E4743E256807}"/>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174" name="TextBox 173">
            <a:extLst>
              <a:ext uri="{FF2B5EF4-FFF2-40B4-BE49-F238E27FC236}">
                <a16:creationId xmlns:a16="http://schemas.microsoft.com/office/drawing/2014/main" id="{03105DCE-0318-F0C6-CC27-026BF24CF138}"/>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175" name="TextBox 174">
            <a:extLst>
              <a:ext uri="{FF2B5EF4-FFF2-40B4-BE49-F238E27FC236}">
                <a16:creationId xmlns:a16="http://schemas.microsoft.com/office/drawing/2014/main" id="{0E62E34E-6ED4-6572-8849-4B800DADD434}"/>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176" name="TextBox 175">
            <a:extLst>
              <a:ext uri="{FF2B5EF4-FFF2-40B4-BE49-F238E27FC236}">
                <a16:creationId xmlns:a16="http://schemas.microsoft.com/office/drawing/2014/main" id="{ED0B14EA-A8E6-CACA-9B25-37D38C03F06B}"/>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177" name="TextBox 176">
            <a:extLst>
              <a:ext uri="{FF2B5EF4-FFF2-40B4-BE49-F238E27FC236}">
                <a16:creationId xmlns:a16="http://schemas.microsoft.com/office/drawing/2014/main" id="{C52B26B0-DCB5-4E42-3322-7322B2E04405}"/>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178" name="TextBox 177">
            <a:extLst>
              <a:ext uri="{FF2B5EF4-FFF2-40B4-BE49-F238E27FC236}">
                <a16:creationId xmlns:a16="http://schemas.microsoft.com/office/drawing/2014/main" id="{4205794A-0174-0BBE-A881-5960CAD31613}"/>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179" name="TextBox 178">
            <a:extLst>
              <a:ext uri="{FF2B5EF4-FFF2-40B4-BE49-F238E27FC236}">
                <a16:creationId xmlns:a16="http://schemas.microsoft.com/office/drawing/2014/main" id="{DB038319-79B5-1BD8-BFA5-BC37F86D80AA}"/>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180" name="TextBox 179">
            <a:extLst>
              <a:ext uri="{FF2B5EF4-FFF2-40B4-BE49-F238E27FC236}">
                <a16:creationId xmlns:a16="http://schemas.microsoft.com/office/drawing/2014/main" id="{ABF5B548-A07D-083B-81C0-3FD563501127}"/>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182" name="TextBox 181">
            <a:extLst>
              <a:ext uri="{FF2B5EF4-FFF2-40B4-BE49-F238E27FC236}">
                <a16:creationId xmlns:a16="http://schemas.microsoft.com/office/drawing/2014/main" id="{821D07A1-47A4-9255-DEB1-C2640D028BB8}"/>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184" name="TextBox 183">
            <a:extLst>
              <a:ext uri="{FF2B5EF4-FFF2-40B4-BE49-F238E27FC236}">
                <a16:creationId xmlns:a16="http://schemas.microsoft.com/office/drawing/2014/main" id="{B86C15F5-3A55-A437-9332-4855D1AE1ED5}"/>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186" name="TextBox 185">
            <a:extLst>
              <a:ext uri="{FF2B5EF4-FFF2-40B4-BE49-F238E27FC236}">
                <a16:creationId xmlns:a16="http://schemas.microsoft.com/office/drawing/2014/main" id="{D62BB331-D917-D93E-6266-708E5188336B}"/>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188" name="TextBox 187">
            <a:extLst>
              <a:ext uri="{FF2B5EF4-FFF2-40B4-BE49-F238E27FC236}">
                <a16:creationId xmlns:a16="http://schemas.microsoft.com/office/drawing/2014/main" id="{1B6FE7F1-F0D3-9943-3C58-F246C2C6319B}"/>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190" name="TextBox 189">
            <a:extLst>
              <a:ext uri="{FF2B5EF4-FFF2-40B4-BE49-F238E27FC236}">
                <a16:creationId xmlns:a16="http://schemas.microsoft.com/office/drawing/2014/main" id="{DAB33093-D44B-2D97-4356-7477A3167BF9}"/>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92" name="TextBox 191">
            <a:extLst>
              <a:ext uri="{FF2B5EF4-FFF2-40B4-BE49-F238E27FC236}">
                <a16:creationId xmlns:a16="http://schemas.microsoft.com/office/drawing/2014/main" id="{CF4B254F-A656-0013-3E04-38B792CA7F65}"/>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94" name="TextBox 193">
            <a:extLst>
              <a:ext uri="{FF2B5EF4-FFF2-40B4-BE49-F238E27FC236}">
                <a16:creationId xmlns:a16="http://schemas.microsoft.com/office/drawing/2014/main" id="{F45D9769-572E-7CCF-71EA-8D31429E5EE1}"/>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96" name="TextBox 195">
            <a:extLst>
              <a:ext uri="{FF2B5EF4-FFF2-40B4-BE49-F238E27FC236}">
                <a16:creationId xmlns:a16="http://schemas.microsoft.com/office/drawing/2014/main" id="{51472E69-C443-F326-86F8-C88BD4F741FB}"/>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98" name="TextBox 197">
            <a:extLst>
              <a:ext uri="{FF2B5EF4-FFF2-40B4-BE49-F238E27FC236}">
                <a16:creationId xmlns:a16="http://schemas.microsoft.com/office/drawing/2014/main" id="{BDCB3D5F-2083-DAEB-5D9B-493A2A62149A}"/>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200" name="TextBox 199">
            <a:extLst>
              <a:ext uri="{FF2B5EF4-FFF2-40B4-BE49-F238E27FC236}">
                <a16:creationId xmlns:a16="http://schemas.microsoft.com/office/drawing/2014/main" id="{76F35152-B5C2-9844-D611-88B49788AEB3}"/>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202" name="TextBox 201">
            <a:extLst>
              <a:ext uri="{FF2B5EF4-FFF2-40B4-BE49-F238E27FC236}">
                <a16:creationId xmlns:a16="http://schemas.microsoft.com/office/drawing/2014/main" id="{62D2C08A-0AE1-2A74-FAA6-25DA7665AE7D}"/>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204" name="TextBox 203">
            <a:extLst>
              <a:ext uri="{FF2B5EF4-FFF2-40B4-BE49-F238E27FC236}">
                <a16:creationId xmlns:a16="http://schemas.microsoft.com/office/drawing/2014/main" id="{B3AB210F-4704-FE34-00F6-BA67E36F9A0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206" name="TextBox 205">
            <a:extLst>
              <a:ext uri="{FF2B5EF4-FFF2-40B4-BE49-F238E27FC236}">
                <a16:creationId xmlns:a16="http://schemas.microsoft.com/office/drawing/2014/main" id="{5673C0EC-67FD-1891-6947-AB545172AF3F}"/>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208" name="TextBox 207">
            <a:extLst>
              <a:ext uri="{FF2B5EF4-FFF2-40B4-BE49-F238E27FC236}">
                <a16:creationId xmlns:a16="http://schemas.microsoft.com/office/drawing/2014/main" id="{976F7DF7-1D36-DF43-79B3-91EB7DDDBCB4}"/>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210" name="TextBox 209">
            <a:extLst>
              <a:ext uri="{FF2B5EF4-FFF2-40B4-BE49-F238E27FC236}">
                <a16:creationId xmlns:a16="http://schemas.microsoft.com/office/drawing/2014/main" id="{6AE69D01-FA47-1106-3CF0-91A88A9BB6D5}"/>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12" name="TextBox 211">
            <a:extLst>
              <a:ext uri="{FF2B5EF4-FFF2-40B4-BE49-F238E27FC236}">
                <a16:creationId xmlns:a16="http://schemas.microsoft.com/office/drawing/2014/main" id="{71E80189-DC96-BC03-4B8F-03FA3C5AB3F6}"/>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14" name="TextBox 213">
            <a:extLst>
              <a:ext uri="{FF2B5EF4-FFF2-40B4-BE49-F238E27FC236}">
                <a16:creationId xmlns:a16="http://schemas.microsoft.com/office/drawing/2014/main" id="{416BAECE-0CE1-836E-0D62-848D02D5872E}"/>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16" name="TextBox 215">
            <a:extLst>
              <a:ext uri="{FF2B5EF4-FFF2-40B4-BE49-F238E27FC236}">
                <a16:creationId xmlns:a16="http://schemas.microsoft.com/office/drawing/2014/main" id="{F2234D4F-798E-8307-04B9-3EF029746E92}"/>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18" name="TextBox 217">
            <a:extLst>
              <a:ext uri="{FF2B5EF4-FFF2-40B4-BE49-F238E27FC236}">
                <a16:creationId xmlns:a16="http://schemas.microsoft.com/office/drawing/2014/main" id="{56CFBF42-D1D4-D2F9-DA9E-102F14C6F422}"/>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20" name="TextBox 219">
            <a:extLst>
              <a:ext uri="{FF2B5EF4-FFF2-40B4-BE49-F238E27FC236}">
                <a16:creationId xmlns:a16="http://schemas.microsoft.com/office/drawing/2014/main" id="{5A29C45F-DA24-45DA-B830-3166758F63A6}"/>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22" name="TextBox 221">
            <a:extLst>
              <a:ext uri="{FF2B5EF4-FFF2-40B4-BE49-F238E27FC236}">
                <a16:creationId xmlns:a16="http://schemas.microsoft.com/office/drawing/2014/main" id="{1FD2E894-9D46-71DA-9721-CE2B1006555D}"/>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24" name="TextBox 223">
            <a:extLst>
              <a:ext uri="{FF2B5EF4-FFF2-40B4-BE49-F238E27FC236}">
                <a16:creationId xmlns:a16="http://schemas.microsoft.com/office/drawing/2014/main" id="{72D9A549-003A-8429-019E-98CED2AFC783}"/>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26" name="TextBox 225">
            <a:extLst>
              <a:ext uri="{FF2B5EF4-FFF2-40B4-BE49-F238E27FC236}">
                <a16:creationId xmlns:a16="http://schemas.microsoft.com/office/drawing/2014/main" id="{B81DB415-4591-ECD0-32E1-CD340D03FA47}"/>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28" name="TextBox 227">
            <a:extLst>
              <a:ext uri="{FF2B5EF4-FFF2-40B4-BE49-F238E27FC236}">
                <a16:creationId xmlns:a16="http://schemas.microsoft.com/office/drawing/2014/main" id="{5F63E364-343A-B3B7-E9DF-AAF38A5BD1EB}"/>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30" name="TextBox 229">
            <a:extLst>
              <a:ext uri="{FF2B5EF4-FFF2-40B4-BE49-F238E27FC236}">
                <a16:creationId xmlns:a16="http://schemas.microsoft.com/office/drawing/2014/main" id="{8C9E9303-24D5-EC49-FFAD-9784E0D73A26}"/>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32" name="TextBox 231">
            <a:extLst>
              <a:ext uri="{FF2B5EF4-FFF2-40B4-BE49-F238E27FC236}">
                <a16:creationId xmlns:a16="http://schemas.microsoft.com/office/drawing/2014/main" id="{11F7BC0A-7254-AC6E-55F8-05D23172904F}"/>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34" name="TextBox 233">
            <a:extLst>
              <a:ext uri="{FF2B5EF4-FFF2-40B4-BE49-F238E27FC236}">
                <a16:creationId xmlns:a16="http://schemas.microsoft.com/office/drawing/2014/main" id="{13817C15-2271-1E0D-9B77-D4F91F4B971C}"/>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36" name="TextBox 235">
            <a:extLst>
              <a:ext uri="{FF2B5EF4-FFF2-40B4-BE49-F238E27FC236}">
                <a16:creationId xmlns:a16="http://schemas.microsoft.com/office/drawing/2014/main" id="{2CE18EFF-99AA-23A7-22EB-D121E126479C}"/>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38" name="TextBox 237">
            <a:extLst>
              <a:ext uri="{FF2B5EF4-FFF2-40B4-BE49-F238E27FC236}">
                <a16:creationId xmlns:a16="http://schemas.microsoft.com/office/drawing/2014/main" id="{36A526E2-9F30-BCFA-BDFC-549CE9D3D4EA}"/>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40" name="TextBox 239">
            <a:extLst>
              <a:ext uri="{FF2B5EF4-FFF2-40B4-BE49-F238E27FC236}">
                <a16:creationId xmlns:a16="http://schemas.microsoft.com/office/drawing/2014/main" id="{DB653852-DED1-E1F8-01BE-31F58E0B6C08}"/>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42" name="TextBox 241">
            <a:extLst>
              <a:ext uri="{FF2B5EF4-FFF2-40B4-BE49-F238E27FC236}">
                <a16:creationId xmlns:a16="http://schemas.microsoft.com/office/drawing/2014/main" id="{356D23B9-7EAA-ACBD-BE62-7E99A3D06A49}"/>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44" name="TextBox 243">
            <a:extLst>
              <a:ext uri="{FF2B5EF4-FFF2-40B4-BE49-F238E27FC236}">
                <a16:creationId xmlns:a16="http://schemas.microsoft.com/office/drawing/2014/main" id="{C74DD66D-A225-A232-F0DD-2EB3C4951CF5}"/>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46" name="TextBox 245">
            <a:extLst>
              <a:ext uri="{FF2B5EF4-FFF2-40B4-BE49-F238E27FC236}">
                <a16:creationId xmlns:a16="http://schemas.microsoft.com/office/drawing/2014/main" id="{977E8AA1-AACE-AF06-C498-00ADE29E5144}"/>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48" name="TextBox 247">
            <a:extLst>
              <a:ext uri="{FF2B5EF4-FFF2-40B4-BE49-F238E27FC236}">
                <a16:creationId xmlns:a16="http://schemas.microsoft.com/office/drawing/2014/main" id="{1BDD1A0F-91DF-0AFD-B39D-710B3E47C42A}"/>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50" name="TextBox 249">
            <a:extLst>
              <a:ext uri="{FF2B5EF4-FFF2-40B4-BE49-F238E27FC236}">
                <a16:creationId xmlns:a16="http://schemas.microsoft.com/office/drawing/2014/main" id="{894D10F9-327B-5DFC-44D7-77B415C7BD44}"/>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52" name="TextBox 251">
            <a:extLst>
              <a:ext uri="{FF2B5EF4-FFF2-40B4-BE49-F238E27FC236}">
                <a16:creationId xmlns:a16="http://schemas.microsoft.com/office/drawing/2014/main" id="{EDD2F86C-67B6-F7D6-63C4-C21A0709CD15}"/>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54" name="TextBox 253">
            <a:extLst>
              <a:ext uri="{FF2B5EF4-FFF2-40B4-BE49-F238E27FC236}">
                <a16:creationId xmlns:a16="http://schemas.microsoft.com/office/drawing/2014/main" id="{969722B1-12F7-0075-16A3-85332716FD00}"/>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56" name="TextBox 255">
            <a:extLst>
              <a:ext uri="{FF2B5EF4-FFF2-40B4-BE49-F238E27FC236}">
                <a16:creationId xmlns:a16="http://schemas.microsoft.com/office/drawing/2014/main" id="{16F073BF-BF73-7EFE-DBC7-BA1CEBB11BD4}"/>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58" name="TextBox 257">
            <a:extLst>
              <a:ext uri="{FF2B5EF4-FFF2-40B4-BE49-F238E27FC236}">
                <a16:creationId xmlns:a16="http://schemas.microsoft.com/office/drawing/2014/main" id="{32B28BF3-B1E3-6C8E-1F97-3CD955FAE310}"/>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60" name="TextBox 259">
            <a:extLst>
              <a:ext uri="{FF2B5EF4-FFF2-40B4-BE49-F238E27FC236}">
                <a16:creationId xmlns:a16="http://schemas.microsoft.com/office/drawing/2014/main" id="{C045B4CA-B998-371A-024C-24BB49E1DBE4}"/>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62" name="TextBox 261">
            <a:extLst>
              <a:ext uri="{FF2B5EF4-FFF2-40B4-BE49-F238E27FC236}">
                <a16:creationId xmlns:a16="http://schemas.microsoft.com/office/drawing/2014/main" id="{2260B626-63BB-2946-187D-5A5D3E24DB8E}"/>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64" name="TextBox 263">
            <a:extLst>
              <a:ext uri="{FF2B5EF4-FFF2-40B4-BE49-F238E27FC236}">
                <a16:creationId xmlns:a16="http://schemas.microsoft.com/office/drawing/2014/main" id="{68AACE92-0602-2C71-934E-70ED624AD4D5}"/>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66" name="TextBox 265">
            <a:extLst>
              <a:ext uri="{FF2B5EF4-FFF2-40B4-BE49-F238E27FC236}">
                <a16:creationId xmlns:a16="http://schemas.microsoft.com/office/drawing/2014/main" id="{5319EB15-B2E1-207B-D211-B22B75CA6B6D}"/>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68" name="TextBox 267">
            <a:extLst>
              <a:ext uri="{FF2B5EF4-FFF2-40B4-BE49-F238E27FC236}">
                <a16:creationId xmlns:a16="http://schemas.microsoft.com/office/drawing/2014/main" id="{D71E9015-89EA-C610-7EC4-CFBAAC3DD391}"/>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70" name="TextBox 269">
            <a:extLst>
              <a:ext uri="{FF2B5EF4-FFF2-40B4-BE49-F238E27FC236}">
                <a16:creationId xmlns:a16="http://schemas.microsoft.com/office/drawing/2014/main" id="{A58093FB-6D86-3142-42B7-BDC611D8A8EE}"/>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72" name="TextBox 271">
            <a:extLst>
              <a:ext uri="{FF2B5EF4-FFF2-40B4-BE49-F238E27FC236}">
                <a16:creationId xmlns:a16="http://schemas.microsoft.com/office/drawing/2014/main" id="{73AC143B-8C03-0675-6438-A49E6D08273A}"/>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74" name="TextBox 273">
            <a:extLst>
              <a:ext uri="{FF2B5EF4-FFF2-40B4-BE49-F238E27FC236}">
                <a16:creationId xmlns:a16="http://schemas.microsoft.com/office/drawing/2014/main" id="{F2976F9B-F2E9-CD09-2D08-679ECA3E34DE}"/>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75" name="TextBox 274">
            <a:extLst>
              <a:ext uri="{FF2B5EF4-FFF2-40B4-BE49-F238E27FC236}">
                <a16:creationId xmlns:a16="http://schemas.microsoft.com/office/drawing/2014/main" id="{78B6DC07-40B8-F8B9-7895-1D9D0A2648FE}"/>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76" name="TextBox 275">
            <a:extLst>
              <a:ext uri="{FF2B5EF4-FFF2-40B4-BE49-F238E27FC236}">
                <a16:creationId xmlns:a16="http://schemas.microsoft.com/office/drawing/2014/main" id="{1E88D6E2-9832-D924-4C54-1F9393141B1A}"/>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77" name="TextBox 276">
            <a:extLst>
              <a:ext uri="{FF2B5EF4-FFF2-40B4-BE49-F238E27FC236}">
                <a16:creationId xmlns:a16="http://schemas.microsoft.com/office/drawing/2014/main" id="{26FAEBDF-676F-E385-EF5C-F60B024AEE7F}"/>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8" name="TextBox 277">
            <a:extLst>
              <a:ext uri="{FF2B5EF4-FFF2-40B4-BE49-F238E27FC236}">
                <a16:creationId xmlns:a16="http://schemas.microsoft.com/office/drawing/2014/main" id="{90107F4E-DCE5-CC49-2AB1-98D7DA7B4697}"/>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9" name="TextBox 278">
            <a:extLst>
              <a:ext uri="{FF2B5EF4-FFF2-40B4-BE49-F238E27FC236}">
                <a16:creationId xmlns:a16="http://schemas.microsoft.com/office/drawing/2014/main" id="{F7A70ECE-0A49-D782-3F0D-D1166C31F0A9}"/>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tx1"/>
                </a:solidFill>
              </a:rPr>
              <a:t>Light bulb</a:t>
            </a:r>
          </a:p>
        </p:txBody>
      </p:sp>
      <p:sp>
        <p:nvSpPr>
          <p:cNvPr id="280" name="TextBox 279">
            <a:extLst>
              <a:ext uri="{FF2B5EF4-FFF2-40B4-BE49-F238E27FC236}">
                <a16:creationId xmlns:a16="http://schemas.microsoft.com/office/drawing/2014/main" id="{EC7E53AE-4397-8421-65E6-25C898C043FD}"/>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tx1"/>
                </a:solidFill>
              </a:rPr>
              <a:t>Emoji</a:t>
            </a:r>
          </a:p>
        </p:txBody>
      </p:sp>
      <p:sp>
        <p:nvSpPr>
          <p:cNvPr id="281" name="TextBox 280">
            <a:extLst>
              <a:ext uri="{FF2B5EF4-FFF2-40B4-BE49-F238E27FC236}">
                <a16:creationId xmlns:a16="http://schemas.microsoft.com/office/drawing/2014/main" id="{E617D357-E00E-084A-CABF-77580808DDA2}"/>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Tree>
    <p:extLst>
      <p:ext uri="{BB962C8B-B14F-4D97-AF65-F5344CB8AC3E}">
        <p14:creationId xmlns:p14="http://schemas.microsoft.com/office/powerpoint/2010/main" val="3010713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4" name="TextBox 483">
            <a:extLst>
              <a:ext uri="{FF2B5EF4-FFF2-40B4-BE49-F238E27FC236}">
                <a16:creationId xmlns:a16="http://schemas.microsoft.com/office/drawing/2014/main" id="{5B09DBAE-19CE-5822-C366-762D1423B2F7}"/>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6" name="TextBox 485">
            <a:extLst>
              <a:ext uri="{FF2B5EF4-FFF2-40B4-BE49-F238E27FC236}">
                <a16:creationId xmlns:a16="http://schemas.microsoft.com/office/drawing/2014/main" id="{EDAA1722-304A-476A-4E5B-D176BF368282}"/>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t>Question and answer</a:t>
            </a:r>
          </a:p>
        </p:txBody>
      </p:sp>
      <p:sp>
        <p:nvSpPr>
          <p:cNvPr id="488" name="TextBox 487">
            <a:extLst>
              <a:ext uri="{FF2B5EF4-FFF2-40B4-BE49-F238E27FC236}">
                <a16:creationId xmlns:a16="http://schemas.microsoft.com/office/drawing/2014/main" id="{BF05F814-AAD2-C44C-CEC7-D05FF45A3945}"/>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t>Question and answer 2</a:t>
            </a:r>
          </a:p>
        </p:txBody>
      </p:sp>
      <p:sp>
        <p:nvSpPr>
          <p:cNvPr id="490" name="TextBox 489">
            <a:extLst>
              <a:ext uri="{FF2B5EF4-FFF2-40B4-BE49-F238E27FC236}">
                <a16:creationId xmlns:a16="http://schemas.microsoft.com/office/drawing/2014/main" id="{97447B09-90B6-9D6D-34E5-36D048AEE208}"/>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t>Ramp up</a:t>
            </a:r>
          </a:p>
        </p:txBody>
      </p:sp>
      <p:sp>
        <p:nvSpPr>
          <p:cNvPr id="492" name="TextBox 491">
            <a:extLst>
              <a:ext uri="{FF2B5EF4-FFF2-40B4-BE49-F238E27FC236}">
                <a16:creationId xmlns:a16="http://schemas.microsoft.com/office/drawing/2014/main" id="{61990694-83A0-BED6-D8EC-0D779E97CBF1}"/>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t>Ramp up alt</a:t>
            </a:r>
          </a:p>
        </p:txBody>
      </p:sp>
      <p:sp>
        <p:nvSpPr>
          <p:cNvPr id="494" name="TextBox 493">
            <a:extLst>
              <a:ext uri="{FF2B5EF4-FFF2-40B4-BE49-F238E27FC236}">
                <a16:creationId xmlns:a16="http://schemas.microsoft.com/office/drawing/2014/main" id="{ABB54BCA-8002-D0DD-9112-920AAE419B6C}"/>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t>Read guidelines</a:t>
            </a:r>
          </a:p>
        </p:txBody>
      </p:sp>
      <p:sp>
        <p:nvSpPr>
          <p:cNvPr id="496" name="TextBox 495">
            <a:extLst>
              <a:ext uri="{FF2B5EF4-FFF2-40B4-BE49-F238E27FC236}">
                <a16:creationId xmlns:a16="http://schemas.microsoft.com/office/drawing/2014/main" id="{BFA61F41-A6B3-3A42-4762-C89B80AC7436}"/>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t>Reply</a:t>
            </a:r>
          </a:p>
        </p:txBody>
      </p:sp>
      <p:sp>
        <p:nvSpPr>
          <p:cNvPr id="498" name="TextBox 497">
            <a:extLst>
              <a:ext uri="{FF2B5EF4-FFF2-40B4-BE49-F238E27FC236}">
                <a16:creationId xmlns:a16="http://schemas.microsoft.com/office/drawing/2014/main" id="{7BA87B85-B9B8-2A76-456D-FD323A612233}"/>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t>Resource</a:t>
            </a:r>
          </a:p>
        </p:txBody>
      </p:sp>
      <p:sp>
        <p:nvSpPr>
          <p:cNvPr id="500" name="TextBox 499">
            <a:extLst>
              <a:ext uri="{FF2B5EF4-FFF2-40B4-BE49-F238E27FC236}">
                <a16:creationId xmlns:a16="http://schemas.microsoft.com/office/drawing/2014/main" id="{757282DE-1514-6553-C564-511DD31F36C2}"/>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t>Redesign</a:t>
            </a:r>
          </a:p>
        </p:txBody>
      </p:sp>
      <p:sp>
        <p:nvSpPr>
          <p:cNvPr id="502" name="TextBox 501">
            <a:extLst>
              <a:ext uri="{FF2B5EF4-FFF2-40B4-BE49-F238E27FC236}">
                <a16:creationId xmlns:a16="http://schemas.microsoft.com/office/drawing/2014/main" id="{C71E7F6F-EDE6-667F-8C0F-05CFAD894A4F}"/>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t>Redesign alt</a:t>
            </a:r>
          </a:p>
        </p:txBody>
      </p:sp>
      <p:sp>
        <p:nvSpPr>
          <p:cNvPr id="504" name="TextBox 503">
            <a:extLst>
              <a:ext uri="{FF2B5EF4-FFF2-40B4-BE49-F238E27FC236}">
                <a16:creationId xmlns:a16="http://schemas.microsoft.com/office/drawing/2014/main" id="{7CF5BC70-3918-EB77-D5ED-28D36844E2FD}"/>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t>Refresh</a:t>
            </a:r>
          </a:p>
        </p:txBody>
      </p:sp>
      <p:sp>
        <p:nvSpPr>
          <p:cNvPr id="506" name="TextBox 505">
            <a:extLst>
              <a:ext uri="{FF2B5EF4-FFF2-40B4-BE49-F238E27FC236}">
                <a16:creationId xmlns:a16="http://schemas.microsoft.com/office/drawing/2014/main" id="{EFE78804-416E-6F67-1223-F256FD768798}"/>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t>Refresh 2</a:t>
            </a:r>
          </a:p>
        </p:txBody>
      </p:sp>
      <p:sp>
        <p:nvSpPr>
          <p:cNvPr id="508" name="TextBox 507">
            <a:extLst>
              <a:ext uri="{FF2B5EF4-FFF2-40B4-BE49-F238E27FC236}">
                <a16:creationId xmlns:a16="http://schemas.microsoft.com/office/drawing/2014/main" id="{E52F5D0F-BB76-444E-FBD6-AF1F362FF402}"/>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t>Remove</a:t>
            </a:r>
          </a:p>
        </p:txBody>
      </p:sp>
      <p:sp>
        <p:nvSpPr>
          <p:cNvPr id="510" name="TextBox 509">
            <a:extLst>
              <a:ext uri="{FF2B5EF4-FFF2-40B4-BE49-F238E27FC236}">
                <a16:creationId xmlns:a16="http://schemas.microsoft.com/office/drawing/2014/main" id="{6136A5D9-5540-53CC-3834-A672CE2E10D4}"/>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t>Remove alt</a:t>
            </a:r>
          </a:p>
        </p:txBody>
      </p:sp>
      <p:sp>
        <p:nvSpPr>
          <p:cNvPr id="512" name="TextBox 511">
            <a:extLst>
              <a:ext uri="{FF2B5EF4-FFF2-40B4-BE49-F238E27FC236}">
                <a16:creationId xmlns:a16="http://schemas.microsoft.com/office/drawing/2014/main" id="{D405B41C-504D-9F12-D5D0-24970513BF13}"/>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t>RPA business analyst</a:t>
            </a:r>
          </a:p>
        </p:txBody>
      </p:sp>
      <p:sp>
        <p:nvSpPr>
          <p:cNvPr id="514" name="TextBox 513">
            <a:extLst>
              <a:ext uri="{FF2B5EF4-FFF2-40B4-BE49-F238E27FC236}">
                <a16:creationId xmlns:a16="http://schemas.microsoft.com/office/drawing/2014/main" id="{74D17CF0-1601-CD6D-6B26-F19C10388451}"/>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t>Reader</a:t>
            </a:r>
          </a:p>
        </p:txBody>
      </p:sp>
      <p:sp>
        <p:nvSpPr>
          <p:cNvPr id="516" name="TextBox 515">
            <a:extLst>
              <a:ext uri="{FF2B5EF4-FFF2-40B4-BE49-F238E27FC236}">
                <a16:creationId xmlns:a16="http://schemas.microsoft.com/office/drawing/2014/main" id="{EF03B716-7EA3-E8AE-223E-8DE69DE73549}"/>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t>Solutions 2</a:t>
            </a:r>
          </a:p>
        </p:txBody>
      </p:sp>
      <p:sp>
        <p:nvSpPr>
          <p:cNvPr id="518" name="TextBox 517">
            <a:extLst>
              <a:ext uri="{FF2B5EF4-FFF2-40B4-BE49-F238E27FC236}">
                <a16:creationId xmlns:a16="http://schemas.microsoft.com/office/drawing/2014/main" id="{F336EFD2-E76F-21C3-5966-FA65F60BF483}"/>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20" name="TextBox 519">
            <a:extLst>
              <a:ext uri="{FF2B5EF4-FFF2-40B4-BE49-F238E27FC236}">
                <a16:creationId xmlns:a16="http://schemas.microsoft.com/office/drawing/2014/main" id="{8D1D8690-8055-F6A4-55F5-61AF6ED4864B}"/>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t>RPA infrastructure engineer</a:t>
            </a:r>
          </a:p>
        </p:txBody>
      </p:sp>
      <p:sp>
        <p:nvSpPr>
          <p:cNvPr id="522" name="TextBox 521">
            <a:extLst>
              <a:ext uri="{FF2B5EF4-FFF2-40B4-BE49-F238E27FC236}">
                <a16:creationId xmlns:a16="http://schemas.microsoft.com/office/drawing/2014/main" id="{5BFAA20A-9C31-0B6B-151A-852F94F0BB98}"/>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t>RPA service support</a:t>
            </a:r>
          </a:p>
        </p:txBody>
      </p:sp>
      <p:sp>
        <p:nvSpPr>
          <p:cNvPr id="524" name="TextBox 523">
            <a:extLst>
              <a:ext uri="{FF2B5EF4-FFF2-40B4-BE49-F238E27FC236}">
                <a16:creationId xmlns:a16="http://schemas.microsoft.com/office/drawing/2014/main" id="{E456E3CB-358A-E1F5-9906-3359DBDA5F7C}"/>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t>RPA solution architect</a:t>
            </a:r>
          </a:p>
        </p:txBody>
      </p:sp>
      <p:sp>
        <p:nvSpPr>
          <p:cNvPr id="526" name="TextBox 525">
            <a:extLst>
              <a:ext uri="{FF2B5EF4-FFF2-40B4-BE49-F238E27FC236}">
                <a16:creationId xmlns:a16="http://schemas.microsoft.com/office/drawing/2014/main" id="{FF3EA584-58C5-D034-A9BC-CA4DABF013EB}"/>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t>Satellite</a:t>
            </a:r>
          </a:p>
        </p:txBody>
      </p:sp>
      <p:sp>
        <p:nvSpPr>
          <p:cNvPr id="528" name="TextBox 527">
            <a:extLst>
              <a:ext uri="{FF2B5EF4-FFF2-40B4-BE49-F238E27FC236}">
                <a16:creationId xmlns:a16="http://schemas.microsoft.com/office/drawing/2014/main" id="{E647BB7C-9C59-18D8-0A03-DA3D4B74F80B}"/>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t>Share alt</a:t>
            </a:r>
          </a:p>
        </p:txBody>
      </p:sp>
      <p:sp>
        <p:nvSpPr>
          <p:cNvPr id="530" name="TextBox 529">
            <a:extLst>
              <a:ext uri="{FF2B5EF4-FFF2-40B4-BE49-F238E27FC236}">
                <a16:creationId xmlns:a16="http://schemas.microsoft.com/office/drawing/2014/main" id="{1078ABBF-79B1-D16E-B396-4DDC3BB78411}"/>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t>Slideshow</a:t>
            </a:r>
          </a:p>
        </p:txBody>
      </p:sp>
      <p:sp>
        <p:nvSpPr>
          <p:cNvPr id="532" name="TextBox 531">
            <a:extLst>
              <a:ext uri="{FF2B5EF4-FFF2-40B4-BE49-F238E27FC236}">
                <a16:creationId xmlns:a16="http://schemas.microsoft.com/office/drawing/2014/main" id="{F981FE96-4348-F0C3-112A-7FEC97FC2728}"/>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t>Seamless integration</a:t>
            </a:r>
          </a:p>
        </p:txBody>
      </p:sp>
      <p:sp>
        <p:nvSpPr>
          <p:cNvPr id="534" name="TextBox 533">
            <a:extLst>
              <a:ext uri="{FF2B5EF4-FFF2-40B4-BE49-F238E27FC236}">
                <a16:creationId xmlns:a16="http://schemas.microsoft.com/office/drawing/2014/main" id="{8CE9E0C6-0479-58A6-B0A7-9DB55496E4C5}"/>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t>Seamless integration alt</a:t>
            </a:r>
          </a:p>
        </p:txBody>
      </p:sp>
      <p:sp>
        <p:nvSpPr>
          <p:cNvPr id="536" name="TextBox 535">
            <a:extLst>
              <a:ext uri="{FF2B5EF4-FFF2-40B4-BE49-F238E27FC236}">
                <a16:creationId xmlns:a16="http://schemas.microsoft.com/office/drawing/2014/main" id="{BF2A4C0F-FF5D-9A99-4F8C-0712D382524E}"/>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t>Search</a:t>
            </a:r>
          </a:p>
        </p:txBody>
      </p:sp>
      <p:sp>
        <p:nvSpPr>
          <p:cNvPr id="538" name="TextBox 537">
            <a:extLst>
              <a:ext uri="{FF2B5EF4-FFF2-40B4-BE49-F238E27FC236}">
                <a16:creationId xmlns:a16="http://schemas.microsoft.com/office/drawing/2014/main" id="{2531BA7C-30B0-0E7B-2329-657E2757BF41}"/>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40" name="TextBox 539">
            <a:extLst>
              <a:ext uri="{FF2B5EF4-FFF2-40B4-BE49-F238E27FC236}">
                <a16:creationId xmlns:a16="http://schemas.microsoft.com/office/drawing/2014/main" id="{C698E416-4634-C94F-154E-BD301B629630}"/>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t>Security</a:t>
            </a:r>
          </a:p>
        </p:txBody>
      </p:sp>
      <p:sp>
        <p:nvSpPr>
          <p:cNvPr id="542" name="TextBox 541">
            <a:extLst>
              <a:ext uri="{FF2B5EF4-FFF2-40B4-BE49-F238E27FC236}">
                <a16:creationId xmlns:a16="http://schemas.microsoft.com/office/drawing/2014/main" id="{800BDEFF-B02D-8AEB-BC7B-178BC1B1B7C7}"/>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t>Share</a:t>
            </a:r>
          </a:p>
        </p:txBody>
      </p:sp>
      <p:sp>
        <p:nvSpPr>
          <p:cNvPr id="544" name="TextBox 543">
            <a:extLst>
              <a:ext uri="{FF2B5EF4-FFF2-40B4-BE49-F238E27FC236}">
                <a16:creationId xmlns:a16="http://schemas.microsoft.com/office/drawing/2014/main" id="{FA2F1273-7739-B511-95DB-D272CAE16EE7}"/>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t>Solutions</a:t>
            </a:r>
          </a:p>
        </p:txBody>
      </p:sp>
      <p:sp>
        <p:nvSpPr>
          <p:cNvPr id="546" name="TextBox 545">
            <a:extLst>
              <a:ext uri="{FF2B5EF4-FFF2-40B4-BE49-F238E27FC236}">
                <a16:creationId xmlns:a16="http://schemas.microsoft.com/office/drawing/2014/main" id="{9882D3BE-BF73-2602-D7B6-801DC87D20EC}"/>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8" name="TextBox 547">
            <a:extLst>
              <a:ext uri="{FF2B5EF4-FFF2-40B4-BE49-F238E27FC236}">
                <a16:creationId xmlns:a16="http://schemas.microsoft.com/office/drawing/2014/main" id="{3CDB0087-B07F-B23E-AB0B-EAF9F5996042}"/>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t>Thank you</a:t>
            </a:r>
          </a:p>
        </p:txBody>
      </p:sp>
      <p:sp>
        <p:nvSpPr>
          <p:cNvPr id="550" name="TextBox 549">
            <a:extLst>
              <a:ext uri="{FF2B5EF4-FFF2-40B4-BE49-F238E27FC236}">
                <a16:creationId xmlns:a16="http://schemas.microsoft.com/office/drawing/2014/main" id="{C527918B-1CD5-F576-6111-142B05257B0C}"/>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t>Solutions alt</a:t>
            </a:r>
          </a:p>
        </p:txBody>
      </p:sp>
      <p:sp>
        <p:nvSpPr>
          <p:cNvPr id="552" name="TextBox 551">
            <a:extLst>
              <a:ext uri="{FF2B5EF4-FFF2-40B4-BE49-F238E27FC236}">
                <a16:creationId xmlns:a16="http://schemas.microsoft.com/office/drawing/2014/main" id="{FFF5364D-8380-90CA-AD19-702281F006DD}"/>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t>Speed</a:t>
            </a:r>
          </a:p>
        </p:txBody>
      </p:sp>
      <p:sp>
        <p:nvSpPr>
          <p:cNvPr id="554" name="TextBox 553">
            <a:extLst>
              <a:ext uri="{FF2B5EF4-FFF2-40B4-BE49-F238E27FC236}">
                <a16:creationId xmlns:a16="http://schemas.microsoft.com/office/drawing/2014/main" id="{64C6EF44-D647-91DA-BF3C-A4F9AC113DCB}"/>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t>Stopwatch</a:t>
            </a:r>
          </a:p>
        </p:txBody>
      </p:sp>
      <p:sp>
        <p:nvSpPr>
          <p:cNvPr id="556" name="TextBox 555">
            <a:extLst>
              <a:ext uri="{FF2B5EF4-FFF2-40B4-BE49-F238E27FC236}">
                <a16:creationId xmlns:a16="http://schemas.microsoft.com/office/drawing/2014/main" id="{2AF40988-1D7E-C4FA-06CD-AD61EFE02B82}"/>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t>Stories</a:t>
            </a:r>
          </a:p>
        </p:txBody>
      </p:sp>
      <p:sp>
        <p:nvSpPr>
          <p:cNvPr id="558" name="TextBox 557">
            <a:extLst>
              <a:ext uri="{FF2B5EF4-FFF2-40B4-BE49-F238E27FC236}">
                <a16:creationId xmlns:a16="http://schemas.microsoft.com/office/drawing/2014/main" id="{6603B8B4-B465-8074-3FD3-3AF17C59E685}"/>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t>Success</a:t>
            </a:r>
          </a:p>
        </p:txBody>
      </p:sp>
      <p:sp>
        <p:nvSpPr>
          <p:cNvPr id="560" name="TextBox 559">
            <a:extLst>
              <a:ext uri="{FF2B5EF4-FFF2-40B4-BE49-F238E27FC236}">
                <a16:creationId xmlns:a16="http://schemas.microsoft.com/office/drawing/2014/main" id="{7418487B-84D0-6212-848B-1AB2346E5C40}"/>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62" name="TextBox 561">
            <a:extLst>
              <a:ext uri="{FF2B5EF4-FFF2-40B4-BE49-F238E27FC236}">
                <a16:creationId xmlns:a16="http://schemas.microsoft.com/office/drawing/2014/main" id="{DBAED776-9DC2-D94E-2699-DCC1C9ED5BFC}"/>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4" name="TextBox 563">
            <a:extLst>
              <a:ext uri="{FF2B5EF4-FFF2-40B4-BE49-F238E27FC236}">
                <a16:creationId xmlns:a16="http://schemas.microsoft.com/office/drawing/2014/main" id="{5B46A6F0-DFDB-CE01-326C-D96C11B46A34}"/>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t>Support</a:t>
            </a:r>
          </a:p>
        </p:txBody>
      </p:sp>
      <p:sp>
        <p:nvSpPr>
          <p:cNvPr id="566" name="TextBox 565">
            <a:extLst>
              <a:ext uri="{FF2B5EF4-FFF2-40B4-BE49-F238E27FC236}">
                <a16:creationId xmlns:a16="http://schemas.microsoft.com/office/drawing/2014/main" id="{33938D5B-07AF-F138-F480-58B876CC6906}"/>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t>Survey</a:t>
            </a:r>
          </a:p>
        </p:txBody>
      </p:sp>
      <p:sp>
        <p:nvSpPr>
          <p:cNvPr id="568" name="TextBox 567">
            <a:extLst>
              <a:ext uri="{FF2B5EF4-FFF2-40B4-BE49-F238E27FC236}">
                <a16:creationId xmlns:a16="http://schemas.microsoft.com/office/drawing/2014/main" id="{2CBE8570-70B5-99D1-92D1-74E4675CD77E}"/>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t>Tap Touch</a:t>
            </a:r>
          </a:p>
        </p:txBody>
      </p:sp>
      <p:sp>
        <p:nvSpPr>
          <p:cNvPr id="570" name="TextBox 569">
            <a:extLst>
              <a:ext uri="{FF2B5EF4-FFF2-40B4-BE49-F238E27FC236}">
                <a16:creationId xmlns:a16="http://schemas.microsoft.com/office/drawing/2014/main" id="{3C79FD8A-DAAC-4E22-9302-3FACCB656DFF}"/>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t>Target</a:t>
            </a:r>
          </a:p>
        </p:txBody>
      </p:sp>
      <p:sp>
        <p:nvSpPr>
          <p:cNvPr id="572" name="TextBox 571">
            <a:extLst>
              <a:ext uri="{FF2B5EF4-FFF2-40B4-BE49-F238E27FC236}">
                <a16:creationId xmlns:a16="http://schemas.microsoft.com/office/drawing/2014/main" id="{27448055-0F78-AB70-40CE-04E09714D153}"/>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t>Technology</a:t>
            </a:r>
          </a:p>
        </p:txBody>
      </p:sp>
      <p:sp>
        <p:nvSpPr>
          <p:cNvPr id="574" name="TextBox 573">
            <a:extLst>
              <a:ext uri="{FF2B5EF4-FFF2-40B4-BE49-F238E27FC236}">
                <a16:creationId xmlns:a16="http://schemas.microsoft.com/office/drawing/2014/main" id="{86CDC209-2B37-5335-C65A-E527810D168F}"/>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6" name="TextBox 575">
            <a:extLst>
              <a:ext uri="{FF2B5EF4-FFF2-40B4-BE49-F238E27FC236}">
                <a16:creationId xmlns:a16="http://schemas.microsoft.com/office/drawing/2014/main" id="{026E1FF2-BA2E-41B0-514D-8889445B5B05}"/>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t>Tent</a:t>
            </a:r>
          </a:p>
        </p:txBody>
      </p:sp>
      <p:sp>
        <p:nvSpPr>
          <p:cNvPr id="578" name="TextBox 577">
            <a:extLst>
              <a:ext uri="{FF2B5EF4-FFF2-40B4-BE49-F238E27FC236}">
                <a16:creationId xmlns:a16="http://schemas.microsoft.com/office/drawing/2014/main" id="{E4735722-FEEF-80D5-C0C9-FFE7AC68DCE1}"/>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t>Student</a:t>
            </a:r>
          </a:p>
        </p:txBody>
      </p:sp>
      <p:sp>
        <p:nvSpPr>
          <p:cNvPr id="580" name="TextBox 579">
            <a:extLst>
              <a:ext uri="{FF2B5EF4-FFF2-40B4-BE49-F238E27FC236}">
                <a16:creationId xmlns:a16="http://schemas.microsoft.com/office/drawing/2014/main" id="{FBB93B83-FB57-4249-DE2D-5F3CA35A86AA}"/>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t>Time saver</a:t>
            </a:r>
          </a:p>
        </p:txBody>
      </p:sp>
      <p:sp>
        <p:nvSpPr>
          <p:cNvPr id="582" name="TextBox 581">
            <a:extLst>
              <a:ext uri="{FF2B5EF4-FFF2-40B4-BE49-F238E27FC236}">
                <a16:creationId xmlns:a16="http://schemas.microsoft.com/office/drawing/2014/main" id="{9FA93FA4-4B91-0312-DF31-61BD3CADCDD1}"/>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t>User</a:t>
            </a:r>
          </a:p>
        </p:txBody>
      </p:sp>
      <p:sp>
        <p:nvSpPr>
          <p:cNvPr id="584" name="TextBox 583">
            <a:extLst>
              <a:ext uri="{FF2B5EF4-FFF2-40B4-BE49-F238E27FC236}">
                <a16:creationId xmlns:a16="http://schemas.microsoft.com/office/drawing/2014/main" id="{62D897FC-511A-3547-D724-05110CA6219F}"/>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t>User-OTM</a:t>
            </a:r>
          </a:p>
        </p:txBody>
      </p:sp>
      <p:sp>
        <p:nvSpPr>
          <p:cNvPr id="586" name="TextBox 585">
            <a:extLst>
              <a:ext uri="{FF2B5EF4-FFF2-40B4-BE49-F238E27FC236}">
                <a16:creationId xmlns:a16="http://schemas.microsoft.com/office/drawing/2014/main" id="{056C4FCA-3826-1BF2-C51C-E6EEDACF9C55}"/>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t>Validate</a:t>
            </a:r>
          </a:p>
        </p:txBody>
      </p:sp>
      <p:sp>
        <p:nvSpPr>
          <p:cNvPr id="588" name="TextBox 587">
            <a:extLst>
              <a:ext uri="{FF2B5EF4-FFF2-40B4-BE49-F238E27FC236}">
                <a16:creationId xmlns:a16="http://schemas.microsoft.com/office/drawing/2014/main" id="{DE802E82-EC07-F29D-A6A0-8F944836F85F}"/>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t>Vendor</a:t>
            </a:r>
          </a:p>
        </p:txBody>
      </p:sp>
      <p:sp>
        <p:nvSpPr>
          <p:cNvPr id="590" name="TextBox 589">
            <a:extLst>
              <a:ext uri="{FF2B5EF4-FFF2-40B4-BE49-F238E27FC236}">
                <a16:creationId xmlns:a16="http://schemas.microsoft.com/office/drawing/2014/main" id="{442EC9C0-AB10-1A54-E5DF-225860524EE6}"/>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t>Welcome</a:t>
            </a:r>
          </a:p>
        </p:txBody>
      </p:sp>
      <p:sp>
        <p:nvSpPr>
          <p:cNvPr id="592" name="TextBox 591">
            <a:extLst>
              <a:ext uri="{FF2B5EF4-FFF2-40B4-BE49-F238E27FC236}">
                <a16:creationId xmlns:a16="http://schemas.microsoft.com/office/drawing/2014/main" id="{A962070B-3508-85F8-2B54-F434109E2F6A}"/>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t>Zoom in</a:t>
            </a:r>
          </a:p>
        </p:txBody>
      </p:sp>
      <p:sp>
        <p:nvSpPr>
          <p:cNvPr id="594" name="TextBox 593">
            <a:extLst>
              <a:ext uri="{FF2B5EF4-FFF2-40B4-BE49-F238E27FC236}">
                <a16:creationId xmlns:a16="http://schemas.microsoft.com/office/drawing/2014/main" id="{1532CEFC-409F-2060-CF8F-CBC7D4669C07}"/>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t>Visibility off</a:t>
            </a:r>
          </a:p>
        </p:txBody>
      </p:sp>
      <p:sp>
        <p:nvSpPr>
          <p:cNvPr id="596" name="TextBox 595">
            <a:extLst>
              <a:ext uri="{FF2B5EF4-FFF2-40B4-BE49-F238E27FC236}">
                <a16:creationId xmlns:a16="http://schemas.microsoft.com/office/drawing/2014/main" id="{77E1D7D4-700C-DF1E-A51B-B50610A14252}"/>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t>Visibility on</a:t>
            </a:r>
          </a:p>
        </p:txBody>
      </p:sp>
      <p:sp>
        <p:nvSpPr>
          <p:cNvPr id="598" name="TextBox 597">
            <a:extLst>
              <a:ext uri="{FF2B5EF4-FFF2-40B4-BE49-F238E27FC236}">
                <a16:creationId xmlns:a16="http://schemas.microsoft.com/office/drawing/2014/main" id="{8C9FA045-BB39-F8CB-5931-38A3389CCC1B}"/>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tx1"/>
                </a:solidFill>
              </a:rPr>
              <a:t>Warning</a:t>
            </a:r>
          </a:p>
        </p:txBody>
      </p:sp>
      <p:sp>
        <p:nvSpPr>
          <p:cNvPr id="600" name="TextBox 599">
            <a:extLst>
              <a:ext uri="{FF2B5EF4-FFF2-40B4-BE49-F238E27FC236}">
                <a16:creationId xmlns:a16="http://schemas.microsoft.com/office/drawing/2014/main" id="{6002A60B-7455-0E4B-BB0E-D91FAAEAE9F1}"/>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t>Web</a:t>
            </a:r>
          </a:p>
          <a:p>
            <a:pPr algn="ctr"/>
            <a:r>
              <a:rPr lang="en-US" sz="800"/>
              <a:t>expert</a:t>
            </a:r>
          </a:p>
        </p:txBody>
      </p:sp>
      <p:sp>
        <p:nvSpPr>
          <p:cNvPr id="602" name="TextBox 601">
            <a:extLst>
              <a:ext uri="{FF2B5EF4-FFF2-40B4-BE49-F238E27FC236}">
                <a16:creationId xmlns:a16="http://schemas.microsoft.com/office/drawing/2014/main" id="{96EB526F-4E80-56AD-2A54-C4BFF27DB8E7}"/>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4" name="TextBox 603">
            <a:extLst>
              <a:ext uri="{FF2B5EF4-FFF2-40B4-BE49-F238E27FC236}">
                <a16:creationId xmlns:a16="http://schemas.microsoft.com/office/drawing/2014/main" id="{F278C588-BDB0-E88D-A9D6-44EBE9471FD5}"/>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t>Web</a:t>
            </a:r>
          </a:p>
          <a:p>
            <a:pPr algn="ctr"/>
            <a:r>
              <a:rPr lang="en-US" sz="800"/>
              <a:t>testing</a:t>
            </a:r>
          </a:p>
        </p:txBody>
      </p:sp>
      <p:sp>
        <p:nvSpPr>
          <p:cNvPr id="606" name="TextBox 605">
            <a:extLst>
              <a:ext uri="{FF2B5EF4-FFF2-40B4-BE49-F238E27FC236}">
                <a16:creationId xmlns:a16="http://schemas.microsoft.com/office/drawing/2014/main" id="{7B820206-AB9B-7852-18F4-E3F4E268E6A3}"/>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t>Zoom out</a:t>
            </a:r>
          </a:p>
        </p:txBody>
      </p:sp>
      <p:sp>
        <p:nvSpPr>
          <p:cNvPr id="608" name="TextBox 607">
            <a:extLst>
              <a:ext uri="{FF2B5EF4-FFF2-40B4-BE49-F238E27FC236}">
                <a16:creationId xmlns:a16="http://schemas.microsoft.com/office/drawing/2014/main" id="{9B32D2B9-2237-3400-8ECC-1B4EDFA30441}"/>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10" name="TextBox 609">
            <a:extLst>
              <a:ext uri="{FF2B5EF4-FFF2-40B4-BE49-F238E27FC236}">
                <a16:creationId xmlns:a16="http://schemas.microsoft.com/office/drawing/2014/main" id="{A842762B-0C8C-81E0-DA6A-0D3F643479D9}"/>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12" name="TextBox 611">
            <a:extLst>
              <a:ext uri="{FF2B5EF4-FFF2-40B4-BE49-F238E27FC236}">
                <a16:creationId xmlns:a16="http://schemas.microsoft.com/office/drawing/2014/main" id="{64D4256C-2C7C-9B8A-F74C-AE9721DAC1CD}"/>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4" name="TextBox 613">
            <a:extLst>
              <a:ext uri="{FF2B5EF4-FFF2-40B4-BE49-F238E27FC236}">
                <a16:creationId xmlns:a16="http://schemas.microsoft.com/office/drawing/2014/main" id="{6CF99927-F6D0-254B-5EFA-5089FA7D104F}"/>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t>Lock</a:t>
            </a:r>
          </a:p>
        </p:txBody>
      </p:sp>
      <p:sp>
        <p:nvSpPr>
          <p:cNvPr id="616" name="TextBox 615">
            <a:extLst>
              <a:ext uri="{FF2B5EF4-FFF2-40B4-BE49-F238E27FC236}">
                <a16:creationId xmlns:a16="http://schemas.microsoft.com/office/drawing/2014/main" id="{C39A79C0-8372-D6E8-096E-8DB380CF36EB}"/>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t>Lock</a:t>
            </a:r>
          </a:p>
          <a:p>
            <a:pPr algn="ctr"/>
            <a:r>
              <a:rPr lang="en-US" sz="800"/>
              <a:t>open</a:t>
            </a:r>
          </a:p>
        </p:txBody>
      </p:sp>
      <p:sp>
        <p:nvSpPr>
          <p:cNvPr id="618" name="TextBox 617">
            <a:extLst>
              <a:ext uri="{FF2B5EF4-FFF2-40B4-BE49-F238E27FC236}">
                <a16:creationId xmlns:a16="http://schemas.microsoft.com/office/drawing/2014/main" id="{9ECFCAFE-9F6D-1531-AD3D-33E87931FA09}"/>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t>Macro recording</a:t>
            </a:r>
          </a:p>
        </p:txBody>
      </p:sp>
      <p:sp>
        <p:nvSpPr>
          <p:cNvPr id="620" name="TextBox 619">
            <a:extLst>
              <a:ext uri="{FF2B5EF4-FFF2-40B4-BE49-F238E27FC236}">
                <a16:creationId xmlns:a16="http://schemas.microsoft.com/office/drawing/2014/main" id="{8673F24B-CEAD-A321-0741-11620EEC9C73}"/>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t>Managing</a:t>
            </a:r>
          </a:p>
        </p:txBody>
      </p:sp>
      <p:sp>
        <p:nvSpPr>
          <p:cNvPr id="622" name="TextBox 621">
            <a:extLst>
              <a:ext uri="{FF2B5EF4-FFF2-40B4-BE49-F238E27FC236}">
                <a16:creationId xmlns:a16="http://schemas.microsoft.com/office/drawing/2014/main" id="{5E14C288-EE89-4450-4C27-99FA47F29EDD}"/>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4" name="TextBox 623">
            <a:extLst>
              <a:ext uri="{FF2B5EF4-FFF2-40B4-BE49-F238E27FC236}">
                <a16:creationId xmlns:a16="http://schemas.microsoft.com/office/drawing/2014/main" id="{C485B63B-4C24-1E7A-A85C-33F16F9D24E6}"/>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t>Money </a:t>
            </a:r>
          </a:p>
        </p:txBody>
      </p:sp>
      <p:sp>
        <p:nvSpPr>
          <p:cNvPr id="626" name="TextBox 625">
            <a:extLst>
              <a:ext uri="{FF2B5EF4-FFF2-40B4-BE49-F238E27FC236}">
                <a16:creationId xmlns:a16="http://schemas.microsoft.com/office/drawing/2014/main" id="{26415E51-B4A7-1B60-FF0C-BCBE43BDADD2}"/>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t>Managing alt</a:t>
            </a:r>
          </a:p>
        </p:txBody>
      </p:sp>
      <p:sp>
        <p:nvSpPr>
          <p:cNvPr id="628" name="TextBox 627">
            <a:extLst>
              <a:ext uri="{FF2B5EF4-FFF2-40B4-BE49-F238E27FC236}">
                <a16:creationId xmlns:a16="http://schemas.microsoft.com/office/drawing/2014/main" id="{89D6DDC5-B721-F80E-41A4-9FBEFDA1F5F2}"/>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t>Map</a:t>
            </a:r>
          </a:p>
        </p:txBody>
      </p:sp>
      <p:sp>
        <p:nvSpPr>
          <p:cNvPr id="630" name="TextBox 629">
            <a:extLst>
              <a:ext uri="{FF2B5EF4-FFF2-40B4-BE49-F238E27FC236}">
                <a16:creationId xmlns:a16="http://schemas.microsoft.com/office/drawing/2014/main" id="{5A956151-953E-FFCC-CFF8-B53CACDB38BC}"/>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t>Map alt</a:t>
            </a:r>
          </a:p>
        </p:txBody>
      </p:sp>
      <p:sp>
        <p:nvSpPr>
          <p:cNvPr id="632" name="TextBox 631">
            <a:extLst>
              <a:ext uri="{FF2B5EF4-FFF2-40B4-BE49-F238E27FC236}">
                <a16:creationId xmlns:a16="http://schemas.microsoft.com/office/drawing/2014/main" id="{C3BC3D0C-180F-033D-011C-F61C01867416}"/>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t>Map alt 2</a:t>
            </a:r>
          </a:p>
        </p:txBody>
      </p:sp>
      <p:sp>
        <p:nvSpPr>
          <p:cNvPr id="634" name="TextBox 633">
            <a:extLst>
              <a:ext uri="{FF2B5EF4-FFF2-40B4-BE49-F238E27FC236}">
                <a16:creationId xmlns:a16="http://schemas.microsoft.com/office/drawing/2014/main" id="{D7042731-BA1B-05EF-B944-76D430CA20A1}"/>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t>Media</a:t>
            </a:r>
          </a:p>
        </p:txBody>
      </p:sp>
      <p:sp>
        <p:nvSpPr>
          <p:cNvPr id="636" name="TextBox 635">
            <a:extLst>
              <a:ext uri="{FF2B5EF4-FFF2-40B4-BE49-F238E27FC236}">
                <a16:creationId xmlns:a16="http://schemas.microsoft.com/office/drawing/2014/main" id="{23D1D19A-9ED4-A89F-2913-BFC7BA97BA0A}"/>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t>Mismatch</a:t>
            </a:r>
          </a:p>
        </p:txBody>
      </p:sp>
      <p:sp>
        <p:nvSpPr>
          <p:cNvPr id="638" name="TextBox 637">
            <a:extLst>
              <a:ext uri="{FF2B5EF4-FFF2-40B4-BE49-F238E27FC236}">
                <a16:creationId xmlns:a16="http://schemas.microsoft.com/office/drawing/2014/main" id="{142E348A-534E-A74A-6A4F-22C3441E98B8}"/>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40" name="TextBox 639">
            <a:extLst>
              <a:ext uri="{FF2B5EF4-FFF2-40B4-BE49-F238E27FC236}">
                <a16:creationId xmlns:a16="http://schemas.microsoft.com/office/drawing/2014/main" id="{F0D3AE74-EC07-121D-51FC-409B57FA5212}"/>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t>Manage documents</a:t>
            </a:r>
          </a:p>
        </p:txBody>
      </p:sp>
      <p:sp>
        <p:nvSpPr>
          <p:cNvPr id="642" name="TextBox 641">
            <a:extLst>
              <a:ext uri="{FF2B5EF4-FFF2-40B4-BE49-F238E27FC236}">
                <a16:creationId xmlns:a16="http://schemas.microsoft.com/office/drawing/2014/main" id="{7756A3B8-B94A-CB9E-9646-83ABB2AE67A1}"/>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t>QA</a:t>
            </a:r>
          </a:p>
        </p:txBody>
      </p:sp>
      <p:sp>
        <p:nvSpPr>
          <p:cNvPr id="644" name="TextBox 643">
            <a:extLst>
              <a:ext uri="{FF2B5EF4-FFF2-40B4-BE49-F238E27FC236}">
                <a16:creationId xmlns:a16="http://schemas.microsoft.com/office/drawing/2014/main" id="{AFCFD625-FC03-B3C0-3974-2A88FD9C1D34}"/>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t>Monitoring</a:t>
            </a:r>
          </a:p>
        </p:txBody>
      </p:sp>
      <p:sp>
        <p:nvSpPr>
          <p:cNvPr id="646" name="TextBox 645">
            <a:extLst>
              <a:ext uri="{FF2B5EF4-FFF2-40B4-BE49-F238E27FC236}">
                <a16:creationId xmlns:a16="http://schemas.microsoft.com/office/drawing/2014/main" id="{9BB546B7-8A3D-68DE-C82F-72ED53032F67}"/>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t>Monitoring alt</a:t>
            </a:r>
          </a:p>
        </p:txBody>
      </p:sp>
      <p:sp>
        <p:nvSpPr>
          <p:cNvPr id="648" name="TextBox 647">
            <a:extLst>
              <a:ext uri="{FF2B5EF4-FFF2-40B4-BE49-F238E27FC236}">
                <a16:creationId xmlns:a16="http://schemas.microsoft.com/office/drawing/2014/main" id="{E5B644ED-73EF-33AE-A425-523DD8F53411}"/>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t>Note</a:t>
            </a:r>
          </a:p>
        </p:txBody>
      </p:sp>
      <p:sp>
        <p:nvSpPr>
          <p:cNvPr id="650" name="TextBox 649">
            <a:extLst>
              <a:ext uri="{FF2B5EF4-FFF2-40B4-BE49-F238E27FC236}">
                <a16:creationId xmlns:a16="http://schemas.microsoft.com/office/drawing/2014/main" id="{6BE1FCB3-54C0-7206-160B-784D2337BEB1}"/>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t>OCR</a:t>
            </a:r>
          </a:p>
        </p:txBody>
      </p:sp>
      <p:sp>
        <p:nvSpPr>
          <p:cNvPr id="652" name="TextBox 651">
            <a:extLst>
              <a:ext uri="{FF2B5EF4-FFF2-40B4-BE49-F238E27FC236}">
                <a16:creationId xmlns:a16="http://schemas.microsoft.com/office/drawing/2014/main" id="{3804629E-A629-9DE1-20B5-4610937A0643}"/>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t>Phone </a:t>
            </a:r>
          </a:p>
          <a:p>
            <a:pPr algn="ctr"/>
            <a:r>
              <a:rPr lang="en-US" sz="800"/>
              <a:t>call</a:t>
            </a:r>
          </a:p>
        </p:txBody>
      </p:sp>
      <p:sp>
        <p:nvSpPr>
          <p:cNvPr id="654" name="TextBox 653">
            <a:extLst>
              <a:ext uri="{FF2B5EF4-FFF2-40B4-BE49-F238E27FC236}">
                <a16:creationId xmlns:a16="http://schemas.microsoft.com/office/drawing/2014/main" id="{1B757380-C36E-08F2-D2CD-0A52986291A8}"/>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t>Proof of concept</a:t>
            </a:r>
          </a:p>
        </p:txBody>
      </p:sp>
      <p:sp>
        <p:nvSpPr>
          <p:cNvPr id="656" name="TextBox 655">
            <a:extLst>
              <a:ext uri="{FF2B5EF4-FFF2-40B4-BE49-F238E27FC236}">
                <a16:creationId xmlns:a16="http://schemas.microsoft.com/office/drawing/2014/main" id="{B44BF5A3-6657-3ED6-9C69-CAFE0E2013C6}"/>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t>Proof of concept 2</a:t>
            </a:r>
          </a:p>
        </p:txBody>
      </p:sp>
      <p:sp>
        <p:nvSpPr>
          <p:cNvPr id="658" name="TextBox 657">
            <a:extLst>
              <a:ext uri="{FF2B5EF4-FFF2-40B4-BE49-F238E27FC236}">
                <a16:creationId xmlns:a16="http://schemas.microsoft.com/office/drawing/2014/main" id="{FFC1A677-E495-E07B-D434-43B196071D7F}"/>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t>Pivot</a:t>
            </a:r>
          </a:p>
        </p:txBody>
      </p:sp>
      <p:sp>
        <p:nvSpPr>
          <p:cNvPr id="660" name="TextBox 659">
            <a:extLst>
              <a:ext uri="{FF2B5EF4-FFF2-40B4-BE49-F238E27FC236}">
                <a16:creationId xmlns:a16="http://schemas.microsoft.com/office/drawing/2014/main" id="{CDB84352-62D0-DD32-239B-231326ED9375}"/>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t>Plugin</a:t>
            </a:r>
          </a:p>
        </p:txBody>
      </p:sp>
      <p:sp>
        <p:nvSpPr>
          <p:cNvPr id="662" name="TextBox 661">
            <a:extLst>
              <a:ext uri="{FF2B5EF4-FFF2-40B4-BE49-F238E27FC236}">
                <a16:creationId xmlns:a16="http://schemas.microsoft.com/office/drawing/2014/main" id="{E7FD1862-3FA5-2C72-D994-6A6EC550590B}"/>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t>Process identification</a:t>
            </a:r>
          </a:p>
        </p:txBody>
      </p:sp>
      <p:sp>
        <p:nvSpPr>
          <p:cNvPr id="664" name="TextBox 663">
            <a:extLst>
              <a:ext uri="{FF2B5EF4-FFF2-40B4-BE49-F238E27FC236}">
                <a16:creationId xmlns:a16="http://schemas.microsoft.com/office/drawing/2014/main" id="{D3AB57FC-E92E-B623-3DA2-6121E2E7910C}"/>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t>Process identification 2</a:t>
            </a:r>
          </a:p>
        </p:txBody>
      </p:sp>
      <p:sp>
        <p:nvSpPr>
          <p:cNvPr id="666" name="TextBox 665">
            <a:extLst>
              <a:ext uri="{FF2B5EF4-FFF2-40B4-BE49-F238E27FC236}">
                <a16:creationId xmlns:a16="http://schemas.microsoft.com/office/drawing/2014/main" id="{5AF7F5C6-A476-5C82-5C32-28EF4B91A137}"/>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t>Project</a:t>
            </a:r>
          </a:p>
        </p:txBody>
      </p:sp>
      <p:sp>
        <p:nvSpPr>
          <p:cNvPr id="668" name="TextBox 667">
            <a:extLst>
              <a:ext uri="{FF2B5EF4-FFF2-40B4-BE49-F238E27FC236}">
                <a16:creationId xmlns:a16="http://schemas.microsoft.com/office/drawing/2014/main" id="{68B714D1-63FA-4D62-282E-413B311DD73D}"/>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t>Promoter bullhorn</a:t>
            </a:r>
          </a:p>
        </p:txBody>
      </p:sp>
      <p:sp>
        <p:nvSpPr>
          <p:cNvPr id="670" name="TextBox 669">
            <a:extLst>
              <a:ext uri="{FF2B5EF4-FFF2-40B4-BE49-F238E27FC236}">
                <a16:creationId xmlns:a16="http://schemas.microsoft.com/office/drawing/2014/main" id="{BEDAFA72-B400-0FC2-2807-7D650180B59E}"/>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71" name="TextBox 670">
            <a:extLst>
              <a:ext uri="{FF2B5EF4-FFF2-40B4-BE49-F238E27FC236}">
                <a16:creationId xmlns:a16="http://schemas.microsoft.com/office/drawing/2014/main" id="{DF97AD7D-6E6B-5F05-E2A4-C4C83EEA8AF0}"/>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t>OCR alt</a:t>
            </a:r>
          </a:p>
        </p:txBody>
      </p:sp>
    </p:spTree>
    <p:extLst>
      <p:ext uri="{BB962C8B-B14F-4D97-AF65-F5344CB8AC3E}">
        <p14:creationId xmlns:p14="http://schemas.microsoft.com/office/powerpoint/2010/main" val="22911847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91" name="Rectangle 490">
            <a:extLst>
              <a:ext uri="{FF2B5EF4-FFF2-40B4-BE49-F238E27FC236}">
                <a16:creationId xmlns:a16="http://schemas.microsoft.com/office/drawing/2014/main" id="{065E3A3D-B6FA-DFA8-4314-4C52A6F93091}"/>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492" name="Left Bracket 491">
            <a:extLst>
              <a:ext uri="{FF2B5EF4-FFF2-40B4-BE49-F238E27FC236}">
                <a16:creationId xmlns:a16="http://schemas.microsoft.com/office/drawing/2014/main" id="{BDA449AE-2C01-063D-D9DD-7D85A04E9646}"/>
              </a:ext>
            </a:extLst>
          </p:cNvPr>
          <p:cNvSpPr/>
          <p:nvPr userDrawn="1"/>
        </p:nvSpPr>
        <p:spPr>
          <a:xfrm flipH="1">
            <a:off x="-6" y="1276794"/>
            <a:ext cx="3240190"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93" name="TextBox 492">
            <a:extLst>
              <a:ext uri="{FF2B5EF4-FFF2-40B4-BE49-F238E27FC236}">
                <a16:creationId xmlns:a16="http://schemas.microsoft.com/office/drawing/2014/main" id="{27133876-A165-ACC9-F7A7-874BC9168968}"/>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494" name="TextBox 493">
            <a:extLst>
              <a:ext uri="{FF2B5EF4-FFF2-40B4-BE49-F238E27FC236}">
                <a16:creationId xmlns:a16="http://schemas.microsoft.com/office/drawing/2014/main" id="{A02AA3E5-90CD-8BA4-0858-BE5429AC06F8}"/>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495" name="TextBox 494">
            <a:extLst>
              <a:ext uri="{FF2B5EF4-FFF2-40B4-BE49-F238E27FC236}">
                <a16:creationId xmlns:a16="http://schemas.microsoft.com/office/drawing/2014/main" id="{81C89FD8-9CEB-342B-3147-80416505E2F9}"/>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496" name="TextBox 495">
            <a:extLst>
              <a:ext uri="{FF2B5EF4-FFF2-40B4-BE49-F238E27FC236}">
                <a16:creationId xmlns:a16="http://schemas.microsoft.com/office/drawing/2014/main" id="{C906E7F3-6000-C560-3D58-FB85D32962F7}"/>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bg1"/>
                </a:solidFill>
              </a:rPr>
              <a:t>Studio</a:t>
            </a:r>
          </a:p>
        </p:txBody>
      </p:sp>
      <p:sp>
        <p:nvSpPr>
          <p:cNvPr id="497" name="TextBox 496">
            <a:extLst>
              <a:ext uri="{FF2B5EF4-FFF2-40B4-BE49-F238E27FC236}">
                <a16:creationId xmlns:a16="http://schemas.microsoft.com/office/drawing/2014/main" id="{73601A66-7D34-F677-46D2-D5D9A4DE86E5}"/>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bg1"/>
                </a:solidFill>
              </a:rPr>
              <a:t>Calendar</a:t>
            </a:r>
          </a:p>
        </p:txBody>
      </p:sp>
      <p:sp>
        <p:nvSpPr>
          <p:cNvPr id="498" name="TextBox 497">
            <a:extLst>
              <a:ext uri="{FF2B5EF4-FFF2-40B4-BE49-F238E27FC236}">
                <a16:creationId xmlns:a16="http://schemas.microsoft.com/office/drawing/2014/main" id="{4BB295E8-1210-6089-ACC3-4E5BD189D027}"/>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bg1"/>
                </a:solidFill>
              </a:rPr>
              <a:t>Course foundation</a:t>
            </a:r>
          </a:p>
        </p:txBody>
      </p:sp>
      <p:sp>
        <p:nvSpPr>
          <p:cNvPr id="499" name="TextBox 498">
            <a:extLst>
              <a:ext uri="{FF2B5EF4-FFF2-40B4-BE49-F238E27FC236}">
                <a16:creationId xmlns:a16="http://schemas.microsoft.com/office/drawing/2014/main" id="{F9F62F0F-7834-86B1-6492-BB56AA3AA329}"/>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500" name="TextBox 499">
            <a:extLst>
              <a:ext uri="{FF2B5EF4-FFF2-40B4-BE49-F238E27FC236}">
                <a16:creationId xmlns:a16="http://schemas.microsoft.com/office/drawing/2014/main" id="{0019C44C-686E-56D6-2CD4-95F7DD4C6344}"/>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bg1"/>
                </a:solidFill>
              </a:rPr>
              <a:t>Growth</a:t>
            </a:r>
          </a:p>
        </p:txBody>
      </p:sp>
      <p:sp>
        <p:nvSpPr>
          <p:cNvPr id="501" name="TextBox 500">
            <a:extLst>
              <a:ext uri="{FF2B5EF4-FFF2-40B4-BE49-F238E27FC236}">
                <a16:creationId xmlns:a16="http://schemas.microsoft.com/office/drawing/2014/main" id="{FBE45560-651C-0464-B4F5-BEE1B42B6A2E}"/>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bg1"/>
                </a:solidFill>
              </a:rPr>
              <a:t>Certification</a:t>
            </a:r>
          </a:p>
        </p:txBody>
      </p:sp>
      <p:sp>
        <p:nvSpPr>
          <p:cNvPr id="502" name="TextBox 501">
            <a:extLst>
              <a:ext uri="{FF2B5EF4-FFF2-40B4-BE49-F238E27FC236}">
                <a16:creationId xmlns:a16="http://schemas.microsoft.com/office/drawing/2014/main" id="{56AF41E5-55C4-793A-987C-DA6C5A35BD74}"/>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503" name="TextBox 502">
            <a:extLst>
              <a:ext uri="{FF2B5EF4-FFF2-40B4-BE49-F238E27FC236}">
                <a16:creationId xmlns:a16="http://schemas.microsoft.com/office/drawing/2014/main" id="{EE3F7E46-D398-409E-DB4D-556181C7A100}"/>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bg1"/>
                </a:solidFill>
              </a:rPr>
              <a:t>Equal</a:t>
            </a:r>
          </a:p>
        </p:txBody>
      </p:sp>
      <p:sp>
        <p:nvSpPr>
          <p:cNvPr id="504" name="TextBox 503">
            <a:extLst>
              <a:ext uri="{FF2B5EF4-FFF2-40B4-BE49-F238E27FC236}">
                <a16:creationId xmlns:a16="http://schemas.microsoft.com/office/drawing/2014/main" id="{B68C01A1-811C-EEC2-20EA-2632508D6FC4}"/>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bg1"/>
                </a:solidFill>
              </a:rPr>
              <a:t>Health</a:t>
            </a:r>
          </a:p>
        </p:txBody>
      </p:sp>
      <p:sp>
        <p:nvSpPr>
          <p:cNvPr id="505" name="TextBox 504">
            <a:extLst>
              <a:ext uri="{FF2B5EF4-FFF2-40B4-BE49-F238E27FC236}">
                <a16:creationId xmlns:a16="http://schemas.microsoft.com/office/drawing/2014/main" id="{6489331C-EFEA-0E57-D731-5A82909F6924}"/>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bg1"/>
                </a:solidFill>
              </a:rPr>
              <a:t>Chart</a:t>
            </a:r>
          </a:p>
        </p:txBody>
      </p:sp>
      <p:sp>
        <p:nvSpPr>
          <p:cNvPr id="506" name="TextBox 505">
            <a:extLst>
              <a:ext uri="{FF2B5EF4-FFF2-40B4-BE49-F238E27FC236}">
                <a16:creationId xmlns:a16="http://schemas.microsoft.com/office/drawing/2014/main" id="{1E67BF26-8F01-0A0C-ABE3-A062955D169E}"/>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507" name="TextBox 506">
            <a:extLst>
              <a:ext uri="{FF2B5EF4-FFF2-40B4-BE49-F238E27FC236}">
                <a16:creationId xmlns:a16="http://schemas.microsoft.com/office/drawing/2014/main" id="{17D069BB-C660-1689-CE89-3F931EB71D65}"/>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bg1"/>
                </a:solidFill>
              </a:rPr>
              <a:t>Error</a:t>
            </a:r>
          </a:p>
        </p:txBody>
      </p:sp>
      <p:sp>
        <p:nvSpPr>
          <p:cNvPr id="508" name="TextBox 507">
            <a:extLst>
              <a:ext uri="{FF2B5EF4-FFF2-40B4-BE49-F238E27FC236}">
                <a16:creationId xmlns:a16="http://schemas.microsoft.com/office/drawing/2014/main" id="{B7D055F2-233E-5289-91D1-3D5995FE2C70}"/>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bg1"/>
                </a:solidFill>
              </a:rPr>
              <a:t>Heart</a:t>
            </a:r>
          </a:p>
        </p:txBody>
      </p:sp>
      <p:sp>
        <p:nvSpPr>
          <p:cNvPr id="509" name="TextBox 508">
            <a:extLst>
              <a:ext uri="{FF2B5EF4-FFF2-40B4-BE49-F238E27FC236}">
                <a16:creationId xmlns:a16="http://schemas.microsoft.com/office/drawing/2014/main" id="{A6F2DB0F-2889-CC7E-810D-2EF0D903C0EB}"/>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bg1"/>
                </a:solidFill>
              </a:rPr>
              <a:t>Clock</a:t>
            </a:r>
          </a:p>
        </p:txBody>
      </p:sp>
      <p:sp>
        <p:nvSpPr>
          <p:cNvPr id="510" name="TextBox 509">
            <a:extLst>
              <a:ext uri="{FF2B5EF4-FFF2-40B4-BE49-F238E27FC236}">
                <a16:creationId xmlns:a16="http://schemas.microsoft.com/office/drawing/2014/main" id="{764422F1-C184-3A3B-0FD9-A9DBDC9A9F47}"/>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511" name="TextBox 510">
            <a:extLst>
              <a:ext uri="{FF2B5EF4-FFF2-40B4-BE49-F238E27FC236}">
                <a16:creationId xmlns:a16="http://schemas.microsoft.com/office/drawing/2014/main" id="{53185685-AB91-B195-7E8B-B7612768AEDB}"/>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256" name="TextBox 255">
            <a:extLst>
              <a:ext uri="{FF2B5EF4-FFF2-40B4-BE49-F238E27FC236}">
                <a16:creationId xmlns:a16="http://schemas.microsoft.com/office/drawing/2014/main" id="{2255BAC1-AD8C-4B42-DAD9-C14442E2AFC1}"/>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bg1"/>
                </a:solidFill>
              </a:rPr>
              <a:t>Home</a:t>
            </a:r>
          </a:p>
        </p:txBody>
      </p:sp>
      <p:sp>
        <p:nvSpPr>
          <p:cNvPr id="257" name="TextBox 256">
            <a:extLst>
              <a:ext uri="{FF2B5EF4-FFF2-40B4-BE49-F238E27FC236}">
                <a16:creationId xmlns:a16="http://schemas.microsoft.com/office/drawing/2014/main" id="{8AD01437-9042-4550-AFDC-677A4C2F7A4D}"/>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258" name="TextBox 257">
            <a:extLst>
              <a:ext uri="{FF2B5EF4-FFF2-40B4-BE49-F238E27FC236}">
                <a16:creationId xmlns:a16="http://schemas.microsoft.com/office/drawing/2014/main" id="{2FF9E324-19D0-1BD2-7463-54D33B723E69}"/>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bg1"/>
                </a:solidFill>
              </a:rPr>
              <a:t>CRM</a:t>
            </a:r>
          </a:p>
        </p:txBody>
      </p:sp>
      <p:sp>
        <p:nvSpPr>
          <p:cNvPr id="259" name="TextBox 258">
            <a:extLst>
              <a:ext uri="{FF2B5EF4-FFF2-40B4-BE49-F238E27FC236}">
                <a16:creationId xmlns:a16="http://schemas.microsoft.com/office/drawing/2014/main" id="{4BC7A19C-1DC6-2C14-E78E-590B14975DF2}"/>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bg1"/>
                </a:solidFill>
              </a:rPr>
              <a:t>Fast ROI</a:t>
            </a:r>
          </a:p>
        </p:txBody>
      </p:sp>
      <p:sp>
        <p:nvSpPr>
          <p:cNvPr id="260" name="TextBox 259">
            <a:extLst>
              <a:ext uri="{FF2B5EF4-FFF2-40B4-BE49-F238E27FC236}">
                <a16:creationId xmlns:a16="http://schemas.microsoft.com/office/drawing/2014/main" id="{1C4BD93F-7514-1B8E-42FF-537DE0664FB0}"/>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bg1"/>
                </a:solidFill>
              </a:rPr>
              <a:t>Hourglass</a:t>
            </a:r>
          </a:p>
        </p:txBody>
      </p:sp>
      <p:sp>
        <p:nvSpPr>
          <p:cNvPr id="261" name="TextBox 260">
            <a:extLst>
              <a:ext uri="{FF2B5EF4-FFF2-40B4-BE49-F238E27FC236}">
                <a16:creationId xmlns:a16="http://schemas.microsoft.com/office/drawing/2014/main" id="{3DA28DD2-4DD1-AB0F-135C-E9044A0E85BA}"/>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bg1"/>
                </a:solidFill>
              </a:rPr>
              <a:t>Code</a:t>
            </a:r>
          </a:p>
        </p:txBody>
      </p:sp>
      <p:sp>
        <p:nvSpPr>
          <p:cNvPr id="262" name="TextBox 261">
            <a:extLst>
              <a:ext uri="{FF2B5EF4-FFF2-40B4-BE49-F238E27FC236}">
                <a16:creationId xmlns:a16="http://schemas.microsoft.com/office/drawing/2014/main" id="{C2A8950A-7DD0-9C97-132C-B5C1AC6B65C7}"/>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bg1"/>
                </a:solidFill>
              </a:rPr>
              <a:t>Desktop program</a:t>
            </a:r>
          </a:p>
        </p:txBody>
      </p:sp>
      <p:sp>
        <p:nvSpPr>
          <p:cNvPr id="263" name="TextBox 262">
            <a:extLst>
              <a:ext uri="{FF2B5EF4-FFF2-40B4-BE49-F238E27FC236}">
                <a16:creationId xmlns:a16="http://schemas.microsoft.com/office/drawing/2014/main" id="{B02ADF7B-32DB-B7AD-665A-8C0EBC8E04CE}"/>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bg1"/>
                </a:solidFill>
              </a:rPr>
              <a:t>First-link</a:t>
            </a:r>
          </a:p>
        </p:txBody>
      </p:sp>
      <p:sp>
        <p:nvSpPr>
          <p:cNvPr id="264" name="TextBox 263">
            <a:extLst>
              <a:ext uri="{FF2B5EF4-FFF2-40B4-BE49-F238E27FC236}">
                <a16:creationId xmlns:a16="http://schemas.microsoft.com/office/drawing/2014/main" id="{65F530AF-E865-77C8-33E9-62851C35EE26}"/>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265" name="TextBox 264">
            <a:extLst>
              <a:ext uri="{FF2B5EF4-FFF2-40B4-BE49-F238E27FC236}">
                <a16:creationId xmlns:a16="http://schemas.microsoft.com/office/drawing/2014/main" id="{1150803D-768E-8E71-BE75-6268DF6994DE}"/>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bg1"/>
                </a:solidFill>
              </a:rPr>
              <a:t>AI </a:t>
            </a:r>
          </a:p>
        </p:txBody>
      </p:sp>
      <p:sp>
        <p:nvSpPr>
          <p:cNvPr id="266" name="TextBox 265">
            <a:extLst>
              <a:ext uri="{FF2B5EF4-FFF2-40B4-BE49-F238E27FC236}">
                <a16:creationId xmlns:a16="http://schemas.microsoft.com/office/drawing/2014/main" id="{FCDB99FB-7D72-64D0-EBA1-AD50B2ADFA38}"/>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bg1"/>
                </a:solidFill>
              </a:rPr>
              <a:t>Keyboard</a:t>
            </a:r>
          </a:p>
        </p:txBody>
      </p:sp>
      <p:sp>
        <p:nvSpPr>
          <p:cNvPr id="267" name="TextBox 266">
            <a:extLst>
              <a:ext uri="{FF2B5EF4-FFF2-40B4-BE49-F238E27FC236}">
                <a16:creationId xmlns:a16="http://schemas.microsoft.com/office/drawing/2014/main" id="{FCCF2683-4322-20F2-373A-C5F63EC92045}"/>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268" name="TextBox 267">
            <a:extLst>
              <a:ext uri="{FF2B5EF4-FFF2-40B4-BE49-F238E27FC236}">
                <a16:creationId xmlns:a16="http://schemas.microsoft.com/office/drawing/2014/main" id="{0A3031E5-CBBA-C2E9-4804-2AB8122BD362}"/>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269" name="TextBox 268">
            <a:extLst>
              <a:ext uri="{FF2B5EF4-FFF2-40B4-BE49-F238E27FC236}">
                <a16:creationId xmlns:a16="http://schemas.microsoft.com/office/drawing/2014/main" id="{4A4CADEB-3A2D-9A09-B9CB-B75BC6EAC868}"/>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bg1"/>
                </a:solidFill>
              </a:rPr>
              <a:t>First-mention</a:t>
            </a:r>
          </a:p>
        </p:txBody>
      </p:sp>
      <p:sp>
        <p:nvSpPr>
          <p:cNvPr id="270" name="TextBox 269">
            <a:extLst>
              <a:ext uri="{FF2B5EF4-FFF2-40B4-BE49-F238E27FC236}">
                <a16:creationId xmlns:a16="http://schemas.microsoft.com/office/drawing/2014/main" id="{A6E6C23B-5F3F-00D2-1CAB-482209B9EA2A}"/>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bg1"/>
                </a:solidFill>
              </a:rPr>
              <a:t>Automation</a:t>
            </a:r>
          </a:p>
        </p:txBody>
      </p:sp>
      <p:sp>
        <p:nvSpPr>
          <p:cNvPr id="271" name="TextBox 270">
            <a:extLst>
              <a:ext uri="{FF2B5EF4-FFF2-40B4-BE49-F238E27FC236}">
                <a16:creationId xmlns:a16="http://schemas.microsoft.com/office/drawing/2014/main" id="{B33490CB-50F7-FD4B-77AD-779C93F27576}"/>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bg1"/>
                </a:solidFill>
              </a:rPr>
              <a:t>AI Alt</a:t>
            </a:r>
          </a:p>
        </p:txBody>
      </p:sp>
      <p:sp>
        <p:nvSpPr>
          <p:cNvPr id="272" name="TextBox 271">
            <a:extLst>
              <a:ext uri="{FF2B5EF4-FFF2-40B4-BE49-F238E27FC236}">
                <a16:creationId xmlns:a16="http://schemas.microsoft.com/office/drawing/2014/main" id="{57177F25-16FC-0B71-C762-A26242838479}"/>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bg1"/>
                </a:solidFill>
              </a:rPr>
              <a:t>Label</a:t>
            </a:r>
          </a:p>
        </p:txBody>
      </p:sp>
      <p:sp>
        <p:nvSpPr>
          <p:cNvPr id="273" name="TextBox 272">
            <a:extLst>
              <a:ext uri="{FF2B5EF4-FFF2-40B4-BE49-F238E27FC236}">
                <a16:creationId xmlns:a16="http://schemas.microsoft.com/office/drawing/2014/main" id="{AEC2D3CA-DB2B-6EC0-1CC6-8EBFA4019F2A}"/>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274" name="TextBox 273">
            <a:extLst>
              <a:ext uri="{FF2B5EF4-FFF2-40B4-BE49-F238E27FC236}">
                <a16:creationId xmlns:a16="http://schemas.microsoft.com/office/drawing/2014/main" id="{98DAB4BA-BDBE-0579-FCB6-3F9B1DF2BD21}"/>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bg1"/>
                </a:solidFill>
              </a:rPr>
              <a:t>Done</a:t>
            </a:r>
          </a:p>
        </p:txBody>
      </p:sp>
      <p:sp>
        <p:nvSpPr>
          <p:cNvPr id="275" name="TextBox 274">
            <a:extLst>
              <a:ext uri="{FF2B5EF4-FFF2-40B4-BE49-F238E27FC236}">
                <a16:creationId xmlns:a16="http://schemas.microsoft.com/office/drawing/2014/main" id="{C0B8CD01-0212-784E-0A6B-F8E3CE7A6D1A}"/>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276" name="TextBox 275">
            <a:extLst>
              <a:ext uri="{FF2B5EF4-FFF2-40B4-BE49-F238E27FC236}">
                <a16:creationId xmlns:a16="http://schemas.microsoft.com/office/drawing/2014/main" id="{158BD53F-8453-FDDA-D698-C7709ECC1A4E}"/>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277" name="TextBox 276">
            <a:extLst>
              <a:ext uri="{FF2B5EF4-FFF2-40B4-BE49-F238E27FC236}">
                <a16:creationId xmlns:a16="http://schemas.microsoft.com/office/drawing/2014/main" id="{A3A53D12-F8A5-F410-A4F0-D87DEB119D04}"/>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bg1"/>
                </a:solidFill>
              </a:rPr>
              <a:t>AI Enabled</a:t>
            </a:r>
          </a:p>
        </p:txBody>
      </p:sp>
      <p:sp>
        <p:nvSpPr>
          <p:cNvPr id="278" name="TextBox 277">
            <a:extLst>
              <a:ext uri="{FF2B5EF4-FFF2-40B4-BE49-F238E27FC236}">
                <a16:creationId xmlns:a16="http://schemas.microsoft.com/office/drawing/2014/main" id="{52F02695-8F17-CF81-C454-0F888EBD9629}"/>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bg1"/>
                </a:solidFill>
              </a:rPr>
              <a:t>Label alt</a:t>
            </a:r>
          </a:p>
        </p:txBody>
      </p:sp>
      <p:sp>
        <p:nvSpPr>
          <p:cNvPr id="279" name="TextBox 278">
            <a:extLst>
              <a:ext uri="{FF2B5EF4-FFF2-40B4-BE49-F238E27FC236}">
                <a16:creationId xmlns:a16="http://schemas.microsoft.com/office/drawing/2014/main" id="{C118E91B-69F5-80E6-6D7B-B3EAC3136F7D}"/>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bg1"/>
                </a:solidFill>
              </a:rPr>
              <a:t>Cost low</a:t>
            </a:r>
          </a:p>
        </p:txBody>
      </p:sp>
      <p:sp>
        <p:nvSpPr>
          <p:cNvPr id="280" name="TextBox 279">
            <a:extLst>
              <a:ext uri="{FF2B5EF4-FFF2-40B4-BE49-F238E27FC236}">
                <a16:creationId xmlns:a16="http://schemas.microsoft.com/office/drawing/2014/main" id="{44A5F0BB-1935-FD82-F3FC-B5C5C7DD03DC}"/>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bg1"/>
                </a:solidFill>
              </a:rPr>
              <a:t>Editor</a:t>
            </a:r>
          </a:p>
        </p:txBody>
      </p:sp>
      <p:sp>
        <p:nvSpPr>
          <p:cNvPr id="282" name="TextBox 281">
            <a:extLst>
              <a:ext uri="{FF2B5EF4-FFF2-40B4-BE49-F238E27FC236}">
                <a16:creationId xmlns:a16="http://schemas.microsoft.com/office/drawing/2014/main" id="{0498D90F-351D-BDC6-8846-DEB644B5AE62}"/>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bg1"/>
                </a:solidFill>
              </a:rPr>
              <a:t>Goals</a:t>
            </a:r>
          </a:p>
        </p:txBody>
      </p:sp>
      <p:sp>
        <p:nvSpPr>
          <p:cNvPr id="284" name="TextBox 283">
            <a:extLst>
              <a:ext uri="{FF2B5EF4-FFF2-40B4-BE49-F238E27FC236}">
                <a16:creationId xmlns:a16="http://schemas.microsoft.com/office/drawing/2014/main" id="{ACB35604-EBFA-7060-4052-584A4AC7DAED}"/>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286" name="TextBox 285">
            <a:extLst>
              <a:ext uri="{FF2B5EF4-FFF2-40B4-BE49-F238E27FC236}">
                <a16:creationId xmlns:a16="http://schemas.microsoft.com/office/drawing/2014/main" id="{5D459304-CC3B-0764-7FD4-DABB218815B3}"/>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bg1"/>
                </a:solidFill>
              </a:rPr>
              <a:t>App-3rd-party  2</a:t>
            </a:r>
          </a:p>
        </p:txBody>
      </p:sp>
      <p:sp>
        <p:nvSpPr>
          <p:cNvPr id="288" name="TextBox 287">
            <a:extLst>
              <a:ext uri="{FF2B5EF4-FFF2-40B4-BE49-F238E27FC236}">
                <a16:creationId xmlns:a16="http://schemas.microsoft.com/office/drawing/2014/main" id="{C2D276B4-D913-37E2-3D9D-D80834D820C3}"/>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290" name="TextBox 289">
            <a:extLst>
              <a:ext uri="{FF2B5EF4-FFF2-40B4-BE49-F238E27FC236}">
                <a16:creationId xmlns:a16="http://schemas.microsoft.com/office/drawing/2014/main" id="{BE643265-B922-E8CE-B943-79A9A82A03F2}"/>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bg1"/>
                </a:solidFill>
              </a:rPr>
              <a:t>Cloud download</a:t>
            </a:r>
          </a:p>
        </p:txBody>
      </p:sp>
      <p:sp>
        <p:nvSpPr>
          <p:cNvPr id="292" name="TextBox 291">
            <a:extLst>
              <a:ext uri="{FF2B5EF4-FFF2-40B4-BE49-F238E27FC236}">
                <a16:creationId xmlns:a16="http://schemas.microsoft.com/office/drawing/2014/main" id="{3C85818D-F52D-DB61-A30D-12F9AC12390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bg1"/>
                </a:solidFill>
              </a:rPr>
              <a:t>Crown</a:t>
            </a:r>
          </a:p>
        </p:txBody>
      </p:sp>
      <p:sp>
        <p:nvSpPr>
          <p:cNvPr id="294" name="TextBox 293">
            <a:extLst>
              <a:ext uri="{FF2B5EF4-FFF2-40B4-BE49-F238E27FC236}">
                <a16:creationId xmlns:a16="http://schemas.microsoft.com/office/drawing/2014/main" id="{B00766AC-0526-578E-A54F-1B805CFF3708}"/>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bg1"/>
                </a:solidFill>
              </a:rPr>
              <a:t>First Emoji</a:t>
            </a:r>
          </a:p>
        </p:txBody>
      </p:sp>
      <p:sp>
        <p:nvSpPr>
          <p:cNvPr id="296" name="TextBox 295">
            <a:extLst>
              <a:ext uri="{FF2B5EF4-FFF2-40B4-BE49-F238E27FC236}">
                <a16:creationId xmlns:a16="http://schemas.microsoft.com/office/drawing/2014/main" id="{05694F91-B019-4C58-C258-8D755A9F6C28}"/>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bg1"/>
                </a:solidFill>
              </a:rPr>
              <a:t>Assessment</a:t>
            </a:r>
          </a:p>
        </p:txBody>
      </p:sp>
      <p:sp>
        <p:nvSpPr>
          <p:cNvPr id="298" name="TextBox 297">
            <a:extLst>
              <a:ext uri="{FF2B5EF4-FFF2-40B4-BE49-F238E27FC236}">
                <a16:creationId xmlns:a16="http://schemas.microsoft.com/office/drawing/2014/main" id="{9BDA88BD-B5E8-B820-9FD6-88AED61725EC}"/>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bg1"/>
                </a:solidFill>
              </a:rPr>
              <a:t>Abstract</a:t>
            </a:r>
          </a:p>
        </p:txBody>
      </p:sp>
      <p:sp>
        <p:nvSpPr>
          <p:cNvPr id="300" name="TextBox 299">
            <a:extLst>
              <a:ext uri="{FF2B5EF4-FFF2-40B4-BE49-F238E27FC236}">
                <a16:creationId xmlns:a16="http://schemas.microsoft.com/office/drawing/2014/main" id="{C77D6F56-D9D7-CADE-39EF-F4277DFD52D4}"/>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bg1"/>
                </a:solidFill>
              </a:rPr>
              <a:t>Information</a:t>
            </a:r>
          </a:p>
        </p:txBody>
      </p:sp>
      <p:sp>
        <p:nvSpPr>
          <p:cNvPr id="302" name="TextBox 301">
            <a:extLst>
              <a:ext uri="{FF2B5EF4-FFF2-40B4-BE49-F238E27FC236}">
                <a16:creationId xmlns:a16="http://schemas.microsoft.com/office/drawing/2014/main" id="{EFBFF1AD-EBA6-2314-C777-44045CCAB2ED}"/>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04" name="TextBox 303">
            <a:extLst>
              <a:ext uri="{FF2B5EF4-FFF2-40B4-BE49-F238E27FC236}">
                <a16:creationId xmlns:a16="http://schemas.microsoft.com/office/drawing/2014/main" id="{BEC2D515-E8A7-E3A6-6C08-5B7463146F26}"/>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bg1"/>
                </a:solidFill>
              </a:rPr>
              <a:t>Decrease</a:t>
            </a:r>
          </a:p>
        </p:txBody>
      </p:sp>
      <p:sp>
        <p:nvSpPr>
          <p:cNvPr id="306" name="TextBox 305">
            <a:extLst>
              <a:ext uri="{FF2B5EF4-FFF2-40B4-BE49-F238E27FC236}">
                <a16:creationId xmlns:a16="http://schemas.microsoft.com/office/drawing/2014/main" id="{ED1261B6-739A-A1CB-7212-05742858055E}"/>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bg1"/>
                </a:solidFill>
              </a:rPr>
              <a:t>First-like</a:t>
            </a:r>
          </a:p>
        </p:txBody>
      </p:sp>
      <p:sp>
        <p:nvSpPr>
          <p:cNvPr id="308" name="TextBox 307">
            <a:extLst>
              <a:ext uri="{FF2B5EF4-FFF2-40B4-BE49-F238E27FC236}">
                <a16:creationId xmlns:a16="http://schemas.microsoft.com/office/drawing/2014/main" id="{01FE2CA3-6A62-F205-DF82-E9B082B70AF4}"/>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bg1"/>
                </a:solidFill>
              </a:rPr>
              <a:t>Autobiographer</a:t>
            </a:r>
          </a:p>
        </p:txBody>
      </p:sp>
      <p:sp>
        <p:nvSpPr>
          <p:cNvPr id="310" name="TextBox 309">
            <a:extLst>
              <a:ext uri="{FF2B5EF4-FFF2-40B4-BE49-F238E27FC236}">
                <a16:creationId xmlns:a16="http://schemas.microsoft.com/office/drawing/2014/main" id="{68BE8130-FCC9-163D-D362-5655FF183E94}"/>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12" name="TextBox 311">
            <a:extLst>
              <a:ext uri="{FF2B5EF4-FFF2-40B4-BE49-F238E27FC236}">
                <a16:creationId xmlns:a16="http://schemas.microsoft.com/office/drawing/2014/main" id="{C27F963E-2D6C-1A7F-5D1B-6CEC7E4DEB09}"/>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bg1"/>
                </a:solidFill>
              </a:rPr>
              <a:t>Institutionalize</a:t>
            </a:r>
          </a:p>
        </p:txBody>
      </p:sp>
      <p:sp>
        <p:nvSpPr>
          <p:cNvPr id="314" name="TextBox 313">
            <a:extLst>
              <a:ext uri="{FF2B5EF4-FFF2-40B4-BE49-F238E27FC236}">
                <a16:creationId xmlns:a16="http://schemas.microsoft.com/office/drawing/2014/main" id="{F4A22F47-23A0-5D55-52F4-015E0DF5E2BF}"/>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316" name="TextBox 315">
            <a:extLst>
              <a:ext uri="{FF2B5EF4-FFF2-40B4-BE49-F238E27FC236}">
                <a16:creationId xmlns:a16="http://schemas.microsoft.com/office/drawing/2014/main" id="{A04FAA13-6E82-D5E9-2BCB-982E0621E7EE}"/>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318" name="TextBox 317">
            <a:extLst>
              <a:ext uri="{FF2B5EF4-FFF2-40B4-BE49-F238E27FC236}">
                <a16:creationId xmlns:a16="http://schemas.microsoft.com/office/drawing/2014/main" id="{ACD15EFF-E844-6E7A-1B3F-A00A03AE3FAD}"/>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bg1"/>
                </a:solidFill>
              </a:rPr>
              <a:t>First Flag</a:t>
            </a:r>
          </a:p>
        </p:txBody>
      </p:sp>
      <p:sp>
        <p:nvSpPr>
          <p:cNvPr id="320" name="TextBox 319">
            <a:extLst>
              <a:ext uri="{FF2B5EF4-FFF2-40B4-BE49-F238E27FC236}">
                <a16:creationId xmlns:a16="http://schemas.microsoft.com/office/drawing/2014/main" id="{776AD2CE-7FFA-A39F-CD46-624D139C1B5B}"/>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bg1"/>
                </a:solidFill>
              </a:rPr>
              <a:t>Atom</a:t>
            </a:r>
          </a:p>
        </p:txBody>
      </p:sp>
      <p:sp>
        <p:nvSpPr>
          <p:cNvPr id="322" name="TextBox 321">
            <a:extLst>
              <a:ext uri="{FF2B5EF4-FFF2-40B4-BE49-F238E27FC236}">
                <a16:creationId xmlns:a16="http://schemas.microsoft.com/office/drawing/2014/main" id="{56F39966-662B-4A5D-8DC5-ABA01F25716E}"/>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bg1"/>
                </a:solidFill>
              </a:rPr>
              <a:t>Add</a:t>
            </a:r>
          </a:p>
        </p:txBody>
      </p:sp>
      <p:sp>
        <p:nvSpPr>
          <p:cNvPr id="324" name="TextBox 323">
            <a:extLst>
              <a:ext uri="{FF2B5EF4-FFF2-40B4-BE49-F238E27FC236}">
                <a16:creationId xmlns:a16="http://schemas.microsoft.com/office/drawing/2014/main" id="{A3778A68-C6B0-31DD-FA93-515000D5C573}"/>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bg1"/>
                </a:solidFill>
              </a:rPr>
              <a:t>Input</a:t>
            </a:r>
          </a:p>
        </p:txBody>
      </p:sp>
      <p:sp>
        <p:nvSpPr>
          <p:cNvPr id="326" name="TextBox 325">
            <a:extLst>
              <a:ext uri="{FF2B5EF4-FFF2-40B4-BE49-F238E27FC236}">
                <a16:creationId xmlns:a16="http://schemas.microsoft.com/office/drawing/2014/main" id="{A1499EE6-5ECD-08C7-B506-849C2622811F}"/>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328" name="TextBox 327">
            <a:extLst>
              <a:ext uri="{FF2B5EF4-FFF2-40B4-BE49-F238E27FC236}">
                <a16:creationId xmlns:a16="http://schemas.microsoft.com/office/drawing/2014/main" id="{375067AB-B98F-6416-FAB5-FCA0543362FC}"/>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330" name="TextBox 329">
            <a:extLst>
              <a:ext uri="{FF2B5EF4-FFF2-40B4-BE49-F238E27FC236}">
                <a16:creationId xmlns:a16="http://schemas.microsoft.com/office/drawing/2014/main" id="{15AD08BE-171C-6632-0A47-A2B9C0AAE205}"/>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bg1"/>
                </a:solidFill>
              </a:rPr>
              <a:t>First-quote</a:t>
            </a:r>
          </a:p>
        </p:txBody>
      </p:sp>
      <p:sp>
        <p:nvSpPr>
          <p:cNvPr id="332" name="TextBox 331">
            <a:extLst>
              <a:ext uri="{FF2B5EF4-FFF2-40B4-BE49-F238E27FC236}">
                <a16:creationId xmlns:a16="http://schemas.microsoft.com/office/drawing/2014/main" id="{8D972B03-8F1D-14AF-8C53-5430E78A3DA6}"/>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bg1"/>
                </a:solidFill>
              </a:rPr>
              <a:t>Big scale</a:t>
            </a:r>
          </a:p>
        </p:txBody>
      </p:sp>
      <p:sp>
        <p:nvSpPr>
          <p:cNvPr id="334" name="TextBox 333">
            <a:extLst>
              <a:ext uri="{FF2B5EF4-FFF2-40B4-BE49-F238E27FC236}">
                <a16:creationId xmlns:a16="http://schemas.microsoft.com/office/drawing/2014/main" id="{C20D3790-D6EA-2458-8FF6-4402C26E9057}"/>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336" name="TextBox 335">
            <a:extLst>
              <a:ext uri="{FF2B5EF4-FFF2-40B4-BE49-F238E27FC236}">
                <a16:creationId xmlns:a16="http://schemas.microsoft.com/office/drawing/2014/main" id="{D26DED60-4B52-580B-1965-1A58133D5661}"/>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bg1"/>
                </a:solidFill>
              </a:rPr>
              <a:t>Leader</a:t>
            </a:r>
          </a:p>
        </p:txBody>
      </p:sp>
      <p:sp>
        <p:nvSpPr>
          <p:cNvPr id="338" name="TextBox 337">
            <a:extLst>
              <a:ext uri="{FF2B5EF4-FFF2-40B4-BE49-F238E27FC236}">
                <a16:creationId xmlns:a16="http://schemas.microsoft.com/office/drawing/2014/main" id="{BE6ED4DE-5032-922A-97E3-625744FBB9C0}"/>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bg1"/>
                </a:solidFill>
              </a:rPr>
              <a:t>Cost high</a:t>
            </a:r>
          </a:p>
        </p:txBody>
      </p:sp>
      <p:sp>
        <p:nvSpPr>
          <p:cNvPr id="340" name="TextBox 339">
            <a:extLst>
              <a:ext uri="{FF2B5EF4-FFF2-40B4-BE49-F238E27FC236}">
                <a16:creationId xmlns:a16="http://schemas.microsoft.com/office/drawing/2014/main" id="{BB979BD4-DBCB-D2EE-975F-018BC2BBBA90}"/>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bg1"/>
                </a:solidFill>
              </a:rPr>
              <a:t>Edit</a:t>
            </a:r>
          </a:p>
        </p:txBody>
      </p:sp>
      <p:sp>
        <p:nvSpPr>
          <p:cNvPr id="342" name="TextBox 341">
            <a:extLst>
              <a:ext uri="{FF2B5EF4-FFF2-40B4-BE49-F238E27FC236}">
                <a16:creationId xmlns:a16="http://schemas.microsoft.com/office/drawing/2014/main" id="{75355D23-1EB5-FCA8-2C91-C280416A96D0}"/>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bg1"/>
                </a:solidFill>
              </a:rPr>
              <a:t>Flexibility</a:t>
            </a:r>
          </a:p>
        </p:txBody>
      </p:sp>
      <p:sp>
        <p:nvSpPr>
          <p:cNvPr id="344" name="TextBox 343">
            <a:extLst>
              <a:ext uri="{FF2B5EF4-FFF2-40B4-BE49-F238E27FC236}">
                <a16:creationId xmlns:a16="http://schemas.microsoft.com/office/drawing/2014/main" id="{5230D5DA-5EA4-BE48-EBAF-DBFB985B30CF}"/>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346" name="TextBox 345">
            <a:extLst>
              <a:ext uri="{FF2B5EF4-FFF2-40B4-BE49-F238E27FC236}">
                <a16:creationId xmlns:a16="http://schemas.microsoft.com/office/drawing/2014/main" id="{FBA68A94-F96B-4D28-6875-DA92020F9FB3}"/>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bg1"/>
                </a:solidFill>
              </a:rPr>
              <a:t>App-3rd-party</a:t>
            </a:r>
          </a:p>
        </p:txBody>
      </p:sp>
      <p:sp>
        <p:nvSpPr>
          <p:cNvPr id="348" name="TextBox 347">
            <a:extLst>
              <a:ext uri="{FF2B5EF4-FFF2-40B4-BE49-F238E27FC236}">
                <a16:creationId xmlns:a16="http://schemas.microsoft.com/office/drawing/2014/main" id="{146C498C-E6CD-B894-8658-62223CA33B3C}"/>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bg1"/>
                </a:solidFill>
              </a:rPr>
              <a:t>Link alt</a:t>
            </a:r>
          </a:p>
        </p:txBody>
      </p:sp>
      <p:sp>
        <p:nvSpPr>
          <p:cNvPr id="350" name="TextBox 349">
            <a:extLst>
              <a:ext uri="{FF2B5EF4-FFF2-40B4-BE49-F238E27FC236}">
                <a16:creationId xmlns:a16="http://schemas.microsoft.com/office/drawing/2014/main" id="{51E12F41-3C69-1428-9984-4BD276314ADE}"/>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bg1"/>
                </a:solidFill>
              </a:rPr>
              <a:t>Corporation</a:t>
            </a:r>
          </a:p>
        </p:txBody>
      </p:sp>
      <p:sp>
        <p:nvSpPr>
          <p:cNvPr id="352" name="TextBox 351">
            <a:extLst>
              <a:ext uri="{FF2B5EF4-FFF2-40B4-BE49-F238E27FC236}">
                <a16:creationId xmlns:a16="http://schemas.microsoft.com/office/drawing/2014/main" id="{937A14ED-77C7-A851-891D-6CC4DE43E627}"/>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bg1"/>
                </a:solidFill>
              </a:rPr>
              <a:t>Ecosystem</a:t>
            </a:r>
          </a:p>
        </p:txBody>
      </p:sp>
      <p:sp>
        <p:nvSpPr>
          <p:cNvPr id="354" name="TextBox 353">
            <a:extLst>
              <a:ext uri="{FF2B5EF4-FFF2-40B4-BE49-F238E27FC236}">
                <a16:creationId xmlns:a16="http://schemas.microsoft.com/office/drawing/2014/main" id="{E3BD14F1-8130-CFB1-A80F-ACB08E03EC52}"/>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356" name="TextBox 355">
            <a:extLst>
              <a:ext uri="{FF2B5EF4-FFF2-40B4-BE49-F238E27FC236}">
                <a16:creationId xmlns:a16="http://schemas.microsoft.com/office/drawing/2014/main" id="{BDC62FD9-97DC-F514-446D-24E74DA60D44}"/>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bg1"/>
                </a:solidFill>
              </a:rPr>
              <a:t>Bookmark</a:t>
            </a:r>
          </a:p>
        </p:txBody>
      </p:sp>
      <p:sp>
        <p:nvSpPr>
          <p:cNvPr id="358" name="TextBox 357">
            <a:extLst>
              <a:ext uri="{FF2B5EF4-FFF2-40B4-BE49-F238E27FC236}">
                <a16:creationId xmlns:a16="http://schemas.microsoft.com/office/drawing/2014/main" id="{F1A05E28-FF0D-ABCE-55B4-7E7CBEFECD02}"/>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bg1"/>
                </a:solidFill>
              </a:rPr>
              <a:t>Anniversary</a:t>
            </a:r>
          </a:p>
        </p:txBody>
      </p:sp>
      <p:sp>
        <p:nvSpPr>
          <p:cNvPr id="360" name="TextBox 359">
            <a:extLst>
              <a:ext uri="{FF2B5EF4-FFF2-40B4-BE49-F238E27FC236}">
                <a16:creationId xmlns:a16="http://schemas.microsoft.com/office/drawing/2014/main" id="{D36BFA17-5794-84D9-4D33-CEEF25859DAE}"/>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bg1"/>
                </a:solidFill>
              </a:rPr>
              <a:t>Link</a:t>
            </a:r>
          </a:p>
        </p:txBody>
      </p:sp>
      <p:sp>
        <p:nvSpPr>
          <p:cNvPr id="362" name="TextBox 361">
            <a:extLst>
              <a:ext uri="{FF2B5EF4-FFF2-40B4-BE49-F238E27FC236}">
                <a16:creationId xmlns:a16="http://schemas.microsoft.com/office/drawing/2014/main" id="{F5B80FE1-5560-4BF4-FEFE-6FC9D5B62F95}"/>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bg1"/>
                </a:solidFill>
              </a:rPr>
              <a:t>Course-advanced</a:t>
            </a:r>
          </a:p>
        </p:txBody>
      </p:sp>
      <p:sp>
        <p:nvSpPr>
          <p:cNvPr id="364" name="TextBox 363">
            <a:extLst>
              <a:ext uri="{FF2B5EF4-FFF2-40B4-BE49-F238E27FC236}">
                <a16:creationId xmlns:a16="http://schemas.microsoft.com/office/drawing/2014/main" id="{DE5F57E1-CBD0-1FC9-3B7B-B69B3004DBB5}"/>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366" name="TextBox 365">
            <a:extLst>
              <a:ext uri="{FF2B5EF4-FFF2-40B4-BE49-F238E27FC236}">
                <a16:creationId xmlns:a16="http://schemas.microsoft.com/office/drawing/2014/main" id="{D74F3879-9D39-5844-41D3-7214FBFC3B6F}"/>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368" name="TextBox 367">
            <a:extLst>
              <a:ext uri="{FF2B5EF4-FFF2-40B4-BE49-F238E27FC236}">
                <a16:creationId xmlns:a16="http://schemas.microsoft.com/office/drawing/2014/main" id="{FDF2D512-0953-BB10-FA7F-278B577329DD}"/>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370" name="TextBox 369">
            <a:extLst>
              <a:ext uri="{FF2B5EF4-FFF2-40B4-BE49-F238E27FC236}">
                <a16:creationId xmlns:a16="http://schemas.microsoft.com/office/drawing/2014/main" id="{D3721530-861A-4B4B-EA5C-FCA7059EF928}"/>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bg1"/>
                </a:solidFill>
              </a:rPr>
              <a:t>App-3rd-party  3</a:t>
            </a:r>
          </a:p>
        </p:txBody>
      </p:sp>
      <p:sp>
        <p:nvSpPr>
          <p:cNvPr id="372" name="TextBox 371">
            <a:extLst>
              <a:ext uri="{FF2B5EF4-FFF2-40B4-BE49-F238E27FC236}">
                <a16:creationId xmlns:a16="http://schemas.microsoft.com/office/drawing/2014/main" id="{155E2221-D843-12DA-196D-6BF15798C8EB}"/>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bg1"/>
                </a:solidFill>
              </a:rPr>
              <a:t>Light bulb</a:t>
            </a:r>
          </a:p>
        </p:txBody>
      </p:sp>
      <p:sp>
        <p:nvSpPr>
          <p:cNvPr id="374" name="TextBox 373">
            <a:extLst>
              <a:ext uri="{FF2B5EF4-FFF2-40B4-BE49-F238E27FC236}">
                <a16:creationId xmlns:a16="http://schemas.microsoft.com/office/drawing/2014/main" id="{31142DD1-CDA3-6FA6-588A-E28CA9BFEE25}"/>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bg1"/>
                </a:solidFill>
              </a:rPr>
              <a:t>Emoji</a:t>
            </a:r>
          </a:p>
        </p:txBody>
      </p:sp>
      <p:sp>
        <p:nvSpPr>
          <p:cNvPr id="376" name="TextBox 375">
            <a:extLst>
              <a:ext uri="{FF2B5EF4-FFF2-40B4-BE49-F238E27FC236}">
                <a16:creationId xmlns:a16="http://schemas.microsoft.com/office/drawing/2014/main" id="{1B1113EB-8E86-3A47-1F43-AD6AD22B584E}"/>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Tree>
    <p:extLst>
      <p:ext uri="{BB962C8B-B14F-4D97-AF65-F5344CB8AC3E}">
        <p14:creationId xmlns:p14="http://schemas.microsoft.com/office/powerpoint/2010/main" val="338420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59" name="Rectangle 158">
            <a:extLst>
              <a:ext uri="{FF2B5EF4-FFF2-40B4-BE49-F238E27FC236}">
                <a16:creationId xmlns:a16="http://schemas.microsoft.com/office/drawing/2014/main" id="{3A573725-B8F2-5168-A0FE-B85B7D05D19B}"/>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161" name="TextBox 160">
            <a:extLst>
              <a:ext uri="{FF2B5EF4-FFF2-40B4-BE49-F238E27FC236}">
                <a16:creationId xmlns:a16="http://schemas.microsoft.com/office/drawing/2014/main" id="{BE8318D2-78D6-ECBA-3731-2DF4015A71CF}"/>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163" name="TextBox 162">
            <a:extLst>
              <a:ext uri="{FF2B5EF4-FFF2-40B4-BE49-F238E27FC236}">
                <a16:creationId xmlns:a16="http://schemas.microsoft.com/office/drawing/2014/main" id="{82583BA5-355C-373E-13D9-2A58A1D20197}"/>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165" name="TextBox 164">
            <a:extLst>
              <a:ext uri="{FF2B5EF4-FFF2-40B4-BE49-F238E27FC236}">
                <a16:creationId xmlns:a16="http://schemas.microsoft.com/office/drawing/2014/main" id="{D21D1C18-49D3-87DE-9C01-00585F46FBF9}"/>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167" name="TextBox 166">
            <a:extLst>
              <a:ext uri="{FF2B5EF4-FFF2-40B4-BE49-F238E27FC236}">
                <a16:creationId xmlns:a16="http://schemas.microsoft.com/office/drawing/2014/main" id="{31955317-8672-A7C9-604F-F7FAA104431D}"/>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solidFill>
                  <a:schemeClr val="bg1"/>
                </a:solidFill>
              </a:rPr>
              <a:t>Ramp up</a:t>
            </a:r>
          </a:p>
        </p:txBody>
      </p:sp>
      <p:sp>
        <p:nvSpPr>
          <p:cNvPr id="169" name="TextBox 168">
            <a:extLst>
              <a:ext uri="{FF2B5EF4-FFF2-40B4-BE49-F238E27FC236}">
                <a16:creationId xmlns:a16="http://schemas.microsoft.com/office/drawing/2014/main" id="{976666FA-D9D3-FBE7-7B37-54E127292D0E}"/>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solidFill>
                  <a:schemeClr val="bg1"/>
                </a:solidFill>
              </a:rPr>
              <a:t>Ramp up alt</a:t>
            </a:r>
          </a:p>
        </p:txBody>
      </p:sp>
      <p:sp>
        <p:nvSpPr>
          <p:cNvPr id="171" name="TextBox 170">
            <a:extLst>
              <a:ext uri="{FF2B5EF4-FFF2-40B4-BE49-F238E27FC236}">
                <a16:creationId xmlns:a16="http://schemas.microsoft.com/office/drawing/2014/main" id="{863CE1E2-8B54-D217-9243-FF80623AEFBA}"/>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solidFill>
                  <a:schemeClr val="bg1"/>
                </a:solidFill>
              </a:rPr>
              <a:t>Read guidelines</a:t>
            </a:r>
          </a:p>
        </p:txBody>
      </p:sp>
      <p:sp>
        <p:nvSpPr>
          <p:cNvPr id="173" name="TextBox 172">
            <a:extLst>
              <a:ext uri="{FF2B5EF4-FFF2-40B4-BE49-F238E27FC236}">
                <a16:creationId xmlns:a16="http://schemas.microsoft.com/office/drawing/2014/main" id="{B6BEDCDD-7275-9494-3062-57DAB142611D}"/>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solidFill>
                  <a:schemeClr val="bg1"/>
                </a:solidFill>
              </a:rPr>
              <a:t>Reply</a:t>
            </a:r>
          </a:p>
        </p:txBody>
      </p:sp>
      <p:sp>
        <p:nvSpPr>
          <p:cNvPr id="175" name="TextBox 174">
            <a:extLst>
              <a:ext uri="{FF2B5EF4-FFF2-40B4-BE49-F238E27FC236}">
                <a16:creationId xmlns:a16="http://schemas.microsoft.com/office/drawing/2014/main" id="{D8B92035-5EF1-E8BA-3D6D-73B4F40ADE7A}"/>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solidFill>
                  <a:schemeClr val="bg1"/>
                </a:solidFill>
              </a:rPr>
              <a:t>Resource</a:t>
            </a:r>
          </a:p>
        </p:txBody>
      </p:sp>
      <p:sp>
        <p:nvSpPr>
          <p:cNvPr id="177" name="TextBox 176">
            <a:extLst>
              <a:ext uri="{FF2B5EF4-FFF2-40B4-BE49-F238E27FC236}">
                <a16:creationId xmlns:a16="http://schemas.microsoft.com/office/drawing/2014/main" id="{CABCAC4D-ED93-7A5F-9A52-7E7A509B236D}"/>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solidFill>
                  <a:schemeClr val="bg1"/>
                </a:solidFill>
              </a:rPr>
              <a:t>Redesign</a:t>
            </a:r>
          </a:p>
        </p:txBody>
      </p:sp>
      <p:sp>
        <p:nvSpPr>
          <p:cNvPr id="179" name="TextBox 178">
            <a:extLst>
              <a:ext uri="{FF2B5EF4-FFF2-40B4-BE49-F238E27FC236}">
                <a16:creationId xmlns:a16="http://schemas.microsoft.com/office/drawing/2014/main" id="{67C37A63-FB1E-19E0-22E5-99822AE75ABA}"/>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solidFill>
                  <a:schemeClr val="bg1"/>
                </a:solidFill>
              </a:rPr>
              <a:t>Redesign alt</a:t>
            </a:r>
          </a:p>
        </p:txBody>
      </p:sp>
      <p:sp>
        <p:nvSpPr>
          <p:cNvPr id="181" name="TextBox 180">
            <a:extLst>
              <a:ext uri="{FF2B5EF4-FFF2-40B4-BE49-F238E27FC236}">
                <a16:creationId xmlns:a16="http://schemas.microsoft.com/office/drawing/2014/main" id="{6B8DB0FE-1BA2-761F-B773-52A74223EB01}"/>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solidFill>
                  <a:schemeClr val="bg1"/>
                </a:solidFill>
              </a:rPr>
              <a:t>Refresh</a:t>
            </a:r>
          </a:p>
        </p:txBody>
      </p:sp>
      <p:sp>
        <p:nvSpPr>
          <p:cNvPr id="183" name="TextBox 182">
            <a:extLst>
              <a:ext uri="{FF2B5EF4-FFF2-40B4-BE49-F238E27FC236}">
                <a16:creationId xmlns:a16="http://schemas.microsoft.com/office/drawing/2014/main" id="{E9B74336-6C07-AFAA-3DF4-78265C0DD33C}"/>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solidFill>
                  <a:schemeClr val="bg1"/>
                </a:solidFill>
              </a:rPr>
              <a:t>Refresh 2</a:t>
            </a:r>
          </a:p>
        </p:txBody>
      </p:sp>
      <p:sp>
        <p:nvSpPr>
          <p:cNvPr id="185" name="TextBox 184">
            <a:extLst>
              <a:ext uri="{FF2B5EF4-FFF2-40B4-BE49-F238E27FC236}">
                <a16:creationId xmlns:a16="http://schemas.microsoft.com/office/drawing/2014/main" id="{3552BBF4-EDA8-1531-59A7-7A4FB9A8936C}"/>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solidFill>
                  <a:schemeClr val="bg1"/>
                </a:solidFill>
              </a:rPr>
              <a:t>Remove</a:t>
            </a:r>
          </a:p>
        </p:txBody>
      </p:sp>
      <p:sp>
        <p:nvSpPr>
          <p:cNvPr id="187" name="TextBox 186">
            <a:extLst>
              <a:ext uri="{FF2B5EF4-FFF2-40B4-BE49-F238E27FC236}">
                <a16:creationId xmlns:a16="http://schemas.microsoft.com/office/drawing/2014/main" id="{55B44D64-31D8-FDFF-9BEC-DFAF32703FB0}"/>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solidFill>
                  <a:schemeClr val="bg1"/>
                </a:solidFill>
              </a:rPr>
              <a:t>Remove alt</a:t>
            </a:r>
          </a:p>
        </p:txBody>
      </p:sp>
      <p:sp>
        <p:nvSpPr>
          <p:cNvPr id="189" name="TextBox 188">
            <a:extLst>
              <a:ext uri="{FF2B5EF4-FFF2-40B4-BE49-F238E27FC236}">
                <a16:creationId xmlns:a16="http://schemas.microsoft.com/office/drawing/2014/main" id="{73629864-9242-3198-2F11-68F020901211}"/>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191" name="TextBox 190">
            <a:extLst>
              <a:ext uri="{FF2B5EF4-FFF2-40B4-BE49-F238E27FC236}">
                <a16:creationId xmlns:a16="http://schemas.microsoft.com/office/drawing/2014/main" id="{EF7DBD1D-935C-09C2-64DD-4D4F9DD14CA5}"/>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solidFill>
                  <a:schemeClr val="bg1"/>
                </a:solidFill>
              </a:rPr>
              <a:t>Reader</a:t>
            </a:r>
          </a:p>
        </p:txBody>
      </p:sp>
      <p:sp>
        <p:nvSpPr>
          <p:cNvPr id="193" name="TextBox 192">
            <a:extLst>
              <a:ext uri="{FF2B5EF4-FFF2-40B4-BE49-F238E27FC236}">
                <a16:creationId xmlns:a16="http://schemas.microsoft.com/office/drawing/2014/main" id="{C2CCC613-4899-DD16-006E-07E0E315D782}"/>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solidFill>
                  <a:schemeClr val="bg1"/>
                </a:solidFill>
              </a:rPr>
              <a:t>Solutions 2</a:t>
            </a:r>
          </a:p>
        </p:txBody>
      </p:sp>
      <p:sp>
        <p:nvSpPr>
          <p:cNvPr id="195" name="TextBox 194">
            <a:extLst>
              <a:ext uri="{FF2B5EF4-FFF2-40B4-BE49-F238E27FC236}">
                <a16:creationId xmlns:a16="http://schemas.microsoft.com/office/drawing/2014/main" id="{095E912C-4D60-01D4-59DE-54FA8EAFB9CB}"/>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197" name="TextBox 196">
            <a:extLst>
              <a:ext uri="{FF2B5EF4-FFF2-40B4-BE49-F238E27FC236}">
                <a16:creationId xmlns:a16="http://schemas.microsoft.com/office/drawing/2014/main" id="{64301441-CA63-9808-E177-B00BB6B29853}"/>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198" name="TextBox 197">
            <a:extLst>
              <a:ext uri="{FF2B5EF4-FFF2-40B4-BE49-F238E27FC236}">
                <a16:creationId xmlns:a16="http://schemas.microsoft.com/office/drawing/2014/main" id="{8EBAB60A-53D2-ED8D-DC07-5D7FC3A979C2}"/>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199" name="TextBox 198">
            <a:extLst>
              <a:ext uri="{FF2B5EF4-FFF2-40B4-BE49-F238E27FC236}">
                <a16:creationId xmlns:a16="http://schemas.microsoft.com/office/drawing/2014/main" id="{C9DCD059-A858-8FB4-5E3D-8811771F60A4}"/>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200" name="TextBox 199">
            <a:extLst>
              <a:ext uri="{FF2B5EF4-FFF2-40B4-BE49-F238E27FC236}">
                <a16:creationId xmlns:a16="http://schemas.microsoft.com/office/drawing/2014/main" id="{85A5BC4D-1342-FABE-0133-672A4DBD611D}"/>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solidFill>
                  <a:schemeClr val="bg1"/>
                </a:solidFill>
              </a:rPr>
              <a:t>Satellite</a:t>
            </a:r>
          </a:p>
        </p:txBody>
      </p:sp>
      <p:sp>
        <p:nvSpPr>
          <p:cNvPr id="201" name="TextBox 200">
            <a:extLst>
              <a:ext uri="{FF2B5EF4-FFF2-40B4-BE49-F238E27FC236}">
                <a16:creationId xmlns:a16="http://schemas.microsoft.com/office/drawing/2014/main" id="{6547C6C3-5C30-B197-908C-66475E437B34}"/>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solidFill>
                  <a:schemeClr val="bg1"/>
                </a:solidFill>
              </a:rPr>
              <a:t>Share alt</a:t>
            </a:r>
          </a:p>
        </p:txBody>
      </p:sp>
      <p:sp>
        <p:nvSpPr>
          <p:cNvPr id="202" name="TextBox 201">
            <a:extLst>
              <a:ext uri="{FF2B5EF4-FFF2-40B4-BE49-F238E27FC236}">
                <a16:creationId xmlns:a16="http://schemas.microsoft.com/office/drawing/2014/main" id="{728D78A8-96D7-0560-1C65-3D9F785119B9}"/>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solidFill>
                  <a:schemeClr val="bg1"/>
                </a:solidFill>
              </a:rPr>
              <a:t>Slideshow</a:t>
            </a:r>
          </a:p>
        </p:txBody>
      </p:sp>
      <p:sp>
        <p:nvSpPr>
          <p:cNvPr id="203" name="TextBox 202">
            <a:extLst>
              <a:ext uri="{FF2B5EF4-FFF2-40B4-BE49-F238E27FC236}">
                <a16:creationId xmlns:a16="http://schemas.microsoft.com/office/drawing/2014/main" id="{31C6673B-ABFC-5D16-14A2-B545D329D6BD}"/>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204" name="TextBox 203">
            <a:extLst>
              <a:ext uri="{FF2B5EF4-FFF2-40B4-BE49-F238E27FC236}">
                <a16:creationId xmlns:a16="http://schemas.microsoft.com/office/drawing/2014/main" id="{345508D7-3354-4600-1C48-FF7251CBDEF9}"/>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205" name="TextBox 204">
            <a:extLst>
              <a:ext uri="{FF2B5EF4-FFF2-40B4-BE49-F238E27FC236}">
                <a16:creationId xmlns:a16="http://schemas.microsoft.com/office/drawing/2014/main" id="{04BA7D67-82B9-4EBA-C674-FD53C451D46F}"/>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solidFill>
                  <a:schemeClr val="bg1"/>
                </a:solidFill>
              </a:rPr>
              <a:t>Search</a:t>
            </a:r>
          </a:p>
        </p:txBody>
      </p:sp>
      <p:sp>
        <p:nvSpPr>
          <p:cNvPr id="206" name="TextBox 205">
            <a:extLst>
              <a:ext uri="{FF2B5EF4-FFF2-40B4-BE49-F238E27FC236}">
                <a16:creationId xmlns:a16="http://schemas.microsoft.com/office/drawing/2014/main" id="{298A7389-1226-3ACE-555B-7E497BFAEA31}"/>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207" name="TextBox 206">
            <a:extLst>
              <a:ext uri="{FF2B5EF4-FFF2-40B4-BE49-F238E27FC236}">
                <a16:creationId xmlns:a16="http://schemas.microsoft.com/office/drawing/2014/main" id="{C5A48C2A-7031-4260-5D51-ABAA5593EBA8}"/>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solidFill>
                  <a:schemeClr val="bg1"/>
                </a:solidFill>
              </a:rPr>
              <a:t>Security</a:t>
            </a:r>
          </a:p>
        </p:txBody>
      </p:sp>
      <p:sp>
        <p:nvSpPr>
          <p:cNvPr id="208" name="TextBox 207">
            <a:extLst>
              <a:ext uri="{FF2B5EF4-FFF2-40B4-BE49-F238E27FC236}">
                <a16:creationId xmlns:a16="http://schemas.microsoft.com/office/drawing/2014/main" id="{894F4638-64DB-2AED-1378-F2C3FC61B462}"/>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solidFill>
                  <a:schemeClr val="bg1"/>
                </a:solidFill>
              </a:rPr>
              <a:t>Share</a:t>
            </a:r>
          </a:p>
        </p:txBody>
      </p:sp>
      <p:sp>
        <p:nvSpPr>
          <p:cNvPr id="209" name="TextBox 208">
            <a:extLst>
              <a:ext uri="{FF2B5EF4-FFF2-40B4-BE49-F238E27FC236}">
                <a16:creationId xmlns:a16="http://schemas.microsoft.com/office/drawing/2014/main" id="{B68F54AF-25EF-6D7B-6A5E-736812D49D06}"/>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solidFill>
                  <a:schemeClr val="bg1"/>
                </a:solidFill>
              </a:rPr>
              <a:t>Solutions</a:t>
            </a:r>
          </a:p>
        </p:txBody>
      </p:sp>
      <p:sp>
        <p:nvSpPr>
          <p:cNvPr id="210" name="TextBox 209">
            <a:extLst>
              <a:ext uri="{FF2B5EF4-FFF2-40B4-BE49-F238E27FC236}">
                <a16:creationId xmlns:a16="http://schemas.microsoft.com/office/drawing/2014/main" id="{7DC3C2D2-3C2D-6C95-E213-7D43F4032ECF}"/>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211" name="TextBox 210">
            <a:extLst>
              <a:ext uri="{FF2B5EF4-FFF2-40B4-BE49-F238E27FC236}">
                <a16:creationId xmlns:a16="http://schemas.microsoft.com/office/drawing/2014/main" id="{A43BFBE1-5FD9-864A-A57E-314D7D739FFB}"/>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solidFill>
                  <a:schemeClr val="bg1"/>
                </a:solidFill>
              </a:rPr>
              <a:t>Thank you</a:t>
            </a:r>
          </a:p>
        </p:txBody>
      </p:sp>
      <p:sp>
        <p:nvSpPr>
          <p:cNvPr id="212" name="TextBox 211">
            <a:extLst>
              <a:ext uri="{FF2B5EF4-FFF2-40B4-BE49-F238E27FC236}">
                <a16:creationId xmlns:a16="http://schemas.microsoft.com/office/drawing/2014/main" id="{4FBBFAB2-3C9E-56F9-27D1-A11A12AFFA19}"/>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solidFill>
                  <a:schemeClr val="bg1"/>
                </a:solidFill>
              </a:rPr>
              <a:t>Solutions alt</a:t>
            </a:r>
          </a:p>
        </p:txBody>
      </p:sp>
      <p:sp>
        <p:nvSpPr>
          <p:cNvPr id="213" name="TextBox 212">
            <a:extLst>
              <a:ext uri="{FF2B5EF4-FFF2-40B4-BE49-F238E27FC236}">
                <a16:creationId xmlns:a16="http://schemas.microsoft.com/office/drawing/2014/main" id="{1080BFCD-9DC5-C636-C7D7-0FFE991E7C81}"/>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solidFill>
                  <a:schemeClr val="bg1"/>
                </a:solidFill>
              </a:rPr>
              <a:t>Speed</a:t>
            </a:r>
          </a:p>
        </p:txBody>
      </p:sp>
      <p:sp>
        <p:nvSpPr>
          <p:cNvPr id="214" name="TextBox 213">
            <a:extLst>
              <a:ext uri="{FF2B5EF4-FFF2-40B4-BE49-F238E27FC236}">
                <a16:creationId xmlns:a16="http://schemas.microsoft.com/office/drawing/2014/main" id="{4F7B7A1E-6E29-B37D-ADEC-DE4FAEF51945}"/>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solidFill>
                  <a:schemeClr val="bg1"/>
                </a:solidFill>
              </a:rPr>
              <a:t>Stopwatch</a:t>
            </a:r>
          </a:p>
        </p:txBody>
      </p:sp>
      <p:sp>
        <p:nvSpPr>
          <p:cNvPr id="215" name="TextBox 214">
            <a:extLst>
              <a:ext uri="{FF2B5EF4-FFF2-40B4-BE49-F238E27FC236}">
                <a16:creationId xmlns:a16="http://schemas.microsoft.com/office/drawing/2014/main" id="{0CCD009B-2BB1-DAD7-9F15-29D776A0BB80}"/>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solidFill>
                  <a:schemeClr val="bg1"/>
                </a:solidFill>
              </a:rPr>
              <a:t>Stories</a:t>
            </a:r>
          </a:p>
        </p:txBody>
      </p:sp>
      <p:sp>
        <p:nvSpPr>
          <p:cNvPr id="216" name="TextBox 215">
            <a:extLst>
              <a:ext uri="{FF2B5EF4-FFF2-40B4-BE49-F238E27FC236}">
                <a16:creationId xmlns:a16="http://schemas.microsoft.com/office/drawing/2014/main" id="{5FF2036B-7B68-EB99-65B1-2D3E29BB84AE}"/>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solidFill>
                  <a:schemeClr val="bg1"/>
                </a:solidFill>
              </a:rPr>
              <a:t>Success</a:t>
            </a:r>
          </a:p>
        </p:txBody>
      </p:sp>
      <p:sp>
        <p:nvSpPr>
          <p:cNvPr id="217" name="TextBox 216">
            <a:extLst>
              <a:ext uri="{FF2B5EF4-FFF2-40B4-BE49-F238E27FC236}">
                <a16:creationId xmlns:a16="http://schemas.microsoft.com/office/drawing/2014/main" id="{0462A018-C883-6B7D-7020-480EA7FAB410}"/>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218" name="TextBox 217">
            <a:extLst>
              <a:ext uri="{FF2B5EF4-FFF2-40B4-BE49-F238E27FC236}">
                <a16:creationId xmlns:a16="http://schemas.microsoft.com/office/drawing/2014/main" id="{8B0677A3-E767-DC3B-E243-E13214C1B8D6}"/>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219" name="TextBox 218">
            <a:extLst>
              <a:ext uri="{FF2B5EF4-FFF2-40B4-BE49-F238E27FC236}">
                <a16:creationId xmlns:a16="http://schemas.microsoft.com/office/drawing/2014/main" id="{51F388F1-A3A1-5291-6866-48EE15EFE250}"/>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solidFill>
                  <a:schemeClr val="bg1"/>
                </a:solidFill>
              </a:rPr>
              <a:t>Support</a:t>
            </a:r>
          </a:p>
        </p:txBody>
      </p:sp>
      <p:sp>
        <p:nvSpPr>
          <p:cNvPr id="220" name="TextBox 219">
            <a:extLst>
              <a:ext uri="{FF2B5EF4-FFF2-40B4-BE49-F238E27FC236}">
                <a16:creationId xmlns:a16="http://schemas.microsoft.com/office/drawing/2014/main" id="{F9D2DBE9-50BF-5B02-F0FF-C96351C813CB}"/>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solidFill>
                  <a:schemeClr val="bg1"/>
                </a:solidFill>
              </a:rPr>
              <a:t>Survey</a:t>
            </a:r>
          </a:p>
        </p:txBody>
      </p:sp>
      <p:sp>
        <p:nvSpPr>
          <p:cNvPr id="221" name="TextBox 220">
            <a:extLst>
              <a:ext uri="{FF2B5EF4-FFF2-40B4-BE49-F238E27FC236}">
                <a16:creationId xmlns:a16="http://schemas.microsoft.com/office/drawing/2014/main" id="{5719642F-B23C-A9A8-8813-2DFF05FD4B4A}"/>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solidFill>
                  <a:schemeClr val="bg1"/>
                </a:solidFill>
              </a:rPr>
              <a:t>Tap Touch</a:t>
            </a:r>
          </a:p>
        </p:txBody>
      </p:sp>
      <p:sp>
        <p:nvSpPr>
          <p:cNvPr id="222" name="TextBox 221">
            <a:extLst>
              <a:ext uri="{FF2B5EF4-FFF2-40B4-BE49-F238E27FC236}">
                <a16:creationId xmlns:a16="http://schemas.microsoft.com/office/drawing/2014/main" id="{4AD00AF9-EE84-45D5-2029-35A8A37E9B87}"/>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solidFill>
                  <a:schemeClr val="bg1"/>
                </a:solidFill>
              </a:rPr>
              <a:t>Target</a:t>
            </a:r>
          </a:p>
        </p:txBody>
      </p:sp>
      <p:sp>
        <p:nvSpPr>
          <p:cNvPr id="223" name="TextBox 222">
            <a:extLst>
              <a:ext uri="{FF2B5EF4-FFF2-40B4-BE49-F238E27FC236}">
                <a16:creationId xmlns:a16="http://schemas.microsoft.com/office/drawing/2014/main" id="{BAF0E722-6977-4C3F-8919-9492B8D0F8AA}"/>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solidFill>
                  <a:schemeClr val="bg1"/>
                </a:solidFill>
              </a:rPr>
              <a:t>Technology</a:t>
            </a:r>
          </a:p>
        </p:txBody>
      </p:sp>
      <p:sp>
        <p:nvSpPr>
          <p:cNvPr id="224" name="TextBox 223">
            <a:extLst>
              <a:ext uri="{FF2B5EF4-FFF2-40B4-BE49-F238E27FC236}">
                <a16:creationId xmlns:a16="http://schemas.microsoft.com/office/drawing/2014/main" id="{B0DA2B49-125A-62FE-E0D5-F0E3BBCE1E8D}"/>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225" name="TextBox 224">
            <a:extLst>
              <a:ext uri="{FF2B5EF4-FFF2-40B4-BE49-F238E27FC236}">
                <a16:creationId xmlns:a16="http://schemas.microsoft.com/office/drawing/2014/main" id="{68BF790B-EF27-FA83-C2A4-93F0304F3EA7}"/>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solidFill>
                  <a:schemeClr val="bg1"/>
                </a:solidFill>
              </a:rPr>
              <a:t>Tent</a:t>
            </a:r>
          </a:p>
        </p:txBody>
      </p:sp>
      <p:sp>
        <p:nvSpPr>
          <p:cNvPr id="226" name="TextBox 225">
            <a:extLst>
              <a:ext uri="{FF2B5EF4-FFF2-40B4-BE49-F238E27FC236}">
                <a16:creationId xmlns:a16="http://schemas.microsoft.com/office/drawing/2014/main" id="{9220DA33-E720-2B16-27BD-A8921AC365CD}"/>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solidFill>
                  <a:schemeClr val="bg1"/>
                </a:solidFill>
              </a:rPr>
              <a:t>Student</a:t>
            </a:r>
          </a:p>
        </p:txBody>
      </p:sp>
      <p:sp>
        <p:nvSpPr>
          <p:cNvPr id="227" name="TextBox 226">
            <a:extLst>
              <a:ext uri="{FF2B5EF4-FFF2-40B4-BE49-F238E27FC236}">
                <a16:creationId xmlns:a16="http://schemas.microsoft.com/office/drawing/2014/main" id="{96B15C72-B6B4-2A14-2852-752A87EB7FE1}"/>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solidFill>
                  <a:schemeClr val="bg1"/>
                </a:solidFill>
              </a:rPr>
              <a:t>Time saver</a:t>
            </a:r>
          </a:p>
        </p:txBody>
      </p:sp>
      <p:sp>
        <p:nvSpPr>
          <p:cNvPr id="228" name="TextBox 227">
            <a:extLst>
              <a:ext uri="{FF2B5EF4-FFF2-40B4-BE49-F238E27FC236}">
                <a16:creationId xmlns:a16="http://schemas.microsoft.com/office/drawing/2014/main" id="{FD7A6871-3709-6AFB-B9DE-55C08D7CA30D}"/>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solidFill>
                  <a:schemeClr val="bg1"/>
                </a:solidFill>
              </a:rPr>
              <a:t>User</a:t>
            </a:r>
          </a:p>
        </p:txBody>
      </p:sp>
      <p:sp>
        <p:nvSpPr>
          <p:cNvPr id="229" name="TextBox 228">
            <a:extLst>
              <a:ext uri="{FF2B5EF4-FFF2-40B4-BE49-F238E27FC236}">
                <a16:creationId xmlns:a16="http://schemas.microsoft.com/office/drawing/2014/main" id="{60424493-0651-47C4-EEA6-89747675A4F4}"/>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solidFill>
                  <a:schemeClr val="bg1"/>
                </a:solidFill>
              </a:rPr>
              <a:t>User-OTM</a:t>
            </a:r>
          </a:p>
        </p:txBody>
      </p:sp>
      <p:sp>
        <p:nvSpPr>
          <p:cNvPr id="230" name="TextBox 229">
            <a:extLst>
              <a:ext uri="{FF2B5EF4-FFF2-40B4-BE49-F238E27FC236}">
                <a16:creationId xmlns:a16="http://schemas.microsoft.com/office/drawing/2014/main" id="{BC48A5BD-653B-AB0D-2B63-667284DC44CE}"/>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solidFill>
                  <a:schemeClr val="bg1"/>
                </a:solidFill>
              </a:rPr>
              <a:t>Validate</a:t>
            </a:r>
          </a:p>
        </p:txBody>
      </p:sp>
      <p:sp>
        <p:nvSpPr>
          <p:cNvPr id="231" name="TextBox 230">
            <a:extLst>
              <a:ext uri="{FF2B5EF4-FFF2-40B4-BE49-F238E27FC236}">
                <a16:creationId xmlns:a16="http://schemas.microsoft.com/office/drawing/2014/main" id="{91B305AA-27EF-CAF6-B77B-C704E3123919}"/>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solidFill>
                  <a:schemeClr val="bg1"/>
                </a:solidFill>
              </a:rPr>
              <a:t>Vendor</a:t>
            </a:r>
          </a:p>
        </p:txBody>
      </p:sp>
      <p:sp>
        <p:nvSpPr>
          <p:cNvPr id="232" name="TextBox 231">
            <a:extLst>
              <a:ext uri="{FF2B5EF4-FFF2-40B4-BE49-F238E27FC236}">
                <a16:creationId xmlns:a16="http://schemas.microsoft.com/office/drawing/2014/main" id="{67DD9FDE-2DF2-BFDE-C001-AFA19823FE5F}"/>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solidFill>
                  <a:schemeClr val="bg1"/>
                </a:solidFill>
              </a:rPr>
              <a:t>Welcome</a:t>
            </a:r>
          </a:p>
        </p:txBody>
      </p:sp>
      <p:sp>
        <p:nvSpPr>
          <p:cNvPr id="233" name="TextBox 232">
            <a:extLst>
              <a:ext uri="{FF2B5EF4-FFF2-40B4-BE49-F238E27FC236}">
                <a16:creationId xmlns:a16="http://schemas.microsoft.com/office/drawing/2014/main" id="{567EF8CF-BFFC-630E-2CCF-7B228CA7D2CE}"/>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solidFill>
                  <a:schemeClr val="bg1"/>
                </a:solidFill>
              </a:rPr>
              <a:t>Zoom in</a:t>
            </a:r>
          </a:p>
        </p:txBody>
      </p:sp>
      <p:sp>
        <p:nvSpPr>
          <p:cNvPr id="234" name="TextBox 233">
            <a:extLst>
              <a:ext uri="{FF2B5EF4-FFF2-40B4-BE49-F238E27FC236}">
                <a16:creationId xmlns:a16="http://schemas.microsoft.com/office/drawing/2014/main" id="{66BA445F-7E73-F689-CE4A-8DF5443F8888}"/>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solidFill>
                  <a:schemeClr val="bg1"/>
                </a:solidFill>
              </a:rPr>
              <a:t>Visibility off</a:t>
            </a:r>
          </a:p>
        </p:txBody>
      </p:sp>
      <p:sp>
        <p:nvSpPr>
          <p:cNvPr id="235" name="TextBox 234">
            <a:extLst>
              <a:ext uri="{FF2B5EF4-FFF2-40B4-BE49-F238E27FC236}">
                <a16:creationId xmlns:a16="http://schemas.microsoft.com/office/drawing/2014/main" id="{D0D25439-785F-A6E5-6CE5-B935B5EF47C9}"/>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solidFill>
                  <a:schemeClr val="bg1"/>
                </a:solidFill>
              </a:rPr>
              <a:t>Visibility on</a:t>
            </a:r>
          </a:p>
        </p:txBody>
      </p:sp>
      <p:sp>
        <p:nvSpPr>
          <p:cNvPr id="236" name="TextBox 235">
            <a:extLst>
              <a:ext uri="{FF2B5EF4-FFF2-40B4-BE49-F238E27FC236}">
                <a16:creationId xmlns:a16="http://schemas.microsoft.com/office/drawing/2014/main" id="{F3993B22-B2FB-6322-3B4B-E1AC785F29EF}"/>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bg1"/>
                </a:solidFill>
              </a:rPr>
              <a:t>Warning</a:t>
            </a:r>
          </a:p>
        </p:txBody>
      </p:sp>
      <p:sp>
        <p:nvSpPr>
          <p:cNvPr id="237" name="TextBox 236">
            <a:extLst>
              <a:ext uri="{FF2B5EF4-FFF2-40B4-BE49-F238E27FC236}">
                <a16:creationId xmlns:a16="http://schemas.microsoft.com/office/drawing/2014/main" id="{DA6E4019-FA74-FEFD-1FBA-EE5201561CF7}"/>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238" name="TextBox 237">
            <a:extLst>
              <a:ext uri="{FF2B5EF4-FFF2-40B4-BE49-F238E27FC236}">
                <a16:creationId xmlns:a16="http://schemas.microsoft.com/office/drawing/2014/main" id="{CB7989A4-867F-5687-A5E5-A3F61C3A0714}"/>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239" name="TextBox 238">
            <a:extLst>
              <a:ext uri="{FF2B5EF4-FFF2-40B4-BE49-F238E27FC236}">
                <a16:creationId xmlns:a16="http://schemas.microsoft.com/office/drawing/2014/main" id="{FC154F70-0F33-219E-C78B-350F9CF01C05}"/>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240" name="TextBox 239">
            <a:extLst>
              <a:ext uri="{FF2B5EF4-FFF2-40B4-BE49-F238E27FC236}">
                <a16:creationId xmlns:a16="http://schemas.microsoft.com/office/drawing/2014/main" id="{99B41E3F-FA6D-CD9F-2AAE-A7F663892306}"/>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solidFill>
                  <a:schemeClr val="bg1"/>
                </a:solidFill>
              </a:rPr>
              <a:t>Zoom out</a:t>
            </a:r>
          </a:p>
        </p:txBody>
      </p:sp>
      <p:sp>
        <p:nvSpPr>
          <p:cNvPr id="241" name="TextBox 240">
            <a:extLst>
              <a:ext uri="{FF2B5EF4-FFF2-40B4-BE49-F238E27FC236}">
                <a16:creationId xmlns:a16="http://schemas.microsoft.com/office/drawing/2014/main" id="{3CDA9F32-C7F5-5750-5A8E-BC451B5BE837}"/>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242" name="TextBox 241">
            <a:extLst>
              <a:ext uri="{FF2B5EF4-FFF2-40B4-BE49-F238E27FC236}">
                <a16:creationId xmlns:a16="http://schemas.microsoft.com/office/drawing/2014/main" id="{72CDD674-1CD6-7588-CC06-EC1EB6F010F7}"/>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243" name="TextBox 242">
            <a:extLst>
              <a:ext uri="{FF2B5EF4-FFF2-40B4-BE49-F238E27FC236}">
                <a16:creationId xmlns:a16="http://schemas.microsoft.com/office/drawing/2014/main" id="{873E7D19-8796-0D17-E511-38AFB946E491}"/>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244" name="TextBox 243">
            <a:extLst>
              <a:ext uri="{FF2B5EF4-FFF2-40B4-BE49-F238E27FC236}">
                <a16:creationId xmlns:a16="http://schemas.microsoft.com/office/drawing/2014/main" id="{8B488A44-1ED9-4382-6EA3-100F75BF2E6F}"/>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solidFill>
                  <a:schemeClr val="bg1"/>
                </a:solidFill>
              </a:rPr>
              <a:t>Lock</a:t>
            </a:r>
          </a:p>
        </p:txBody>
      </p:sp>
      <p:sp>
        <p:nvSpPr>
          <p:cNvPr id="245" name="TextBox 244">
            <a:extLst>
              <a:ext uri="{FF2B5EF4-FFF2-40B4-BE49-F238E27FC236}">
                <a16:creationId xmlns:a16="http://schemas.microsoft.com/office/drawing/2014/main" id="{6D928BA3-CBB3-7147-7223-BDECC02361A6}"/>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246" name="TextBox 245">
            <a:extLst>
              <a:ext uri="{FF2B5EF4-FFF2-40B4-BE49-F238E27FC236}">
                <a16:creationId xmlns:a16="http://schemas.microsoft.com/office/drawing/2014/main" id="{F9AD521E-DC6B-0EC2-1A3D-FFB5441867F3}"/>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solidFill>
                  <a:schemeClr val="bg1"/>
                </a:solidFill>
              </a:rPr>
              <a:t>Macro recording</a:t>
            </a:r>
          </a:p>
        </p:txBody>
      </p:sp>
      <p:sp>
        <p:nvSpPr>
          <p:cNvPr id="247" name="TextBox 246">
            <a:extLst>
              <a:ext uri="{FF2B5EF4-FFF2-40B4-BE49-F238E27FC236}">
                <a16:creationId xmlns:a16="http://schemas.microsoft.com/office/drawing/2014/main" id="{16B15200-813C-B8E8-095B-D30F02BDA142}"/>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solidFill>
                  <a:schemeClr val="bg1"/>
                </a:solidFill>
              </a:rPr>
              <a:t>Managing</a:t>
            </a:r>
          </a:p>
        </p:txBody>
      </p:sp>
      <p:sp>
        <p:nvSpPr>
          <p:cNvPr id="248" name="TextBox 247">
            <a:extLst>
              <a:ext uri="{FF2B5EF4-FFF2-40B4-BE49-F238E27FC236}">
                <a16:creationId xmlns:a16="http://schemas.microsoft.com/office/drawing/2014/main" id="{CA958958-BCC4-F5D4-EC39-84713EA6D6BC}"/>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249" name="TextBox 248">
            <a:extLst>
              <a:ext uri="{FF2B5EF4-FFF2-40B4-BE49-F238E27FC236}">
                <a16:creationId xmlns:a16="http://schemas.microsoft.com/office/drawing/2014/main" id="{A0A38BA8-814F-6F44-9288-3085BDD02701}"/>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solidFill>
                  <a:schemeClr val="bg1"/>
                </a:solidFill>
              </a:rPr>
              <a:t>Money </a:t>
            </a:r>
          </a:p>
        </p:txBody>
      </p:sp>
      <p:sp>
        <p:nvSpPr>
          <p:cNvPr id="250" name="TextBox 249">
            <a:extLst>
              <a:ext uri="{FF2B5EF4-FFF2-40B4-BE49-F238E27FC236}">
                <a16:creationId xmlns:a16="http://schemas.microsoft.com/office/drawing/2014/main" id="{24814ABB-4E98-6B93-6660-559C5D5593DF}"/>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solidFill>
                  <a:schemeClr val="bg1"/>
                </a:solidFill>
              </a:rPr>
              <a:t>Managing alt</a:t>
            </a:r>
          </a:p>
        </p:txBody>
      </p:sp>
      <p:sp>
        <p:nvSpPr>
          <p:cNvPr id="251" name="TextBox 250">
            <a:extLst>
              <a:ext uri="{FF2B5EF4-FFF2-40B4-BE49-F238E27FC236}">
                <a16:creationId xmlns:a16="http://schemas.microsoft.com/office/drawing/2014/main" id="{A79B99D9-0700-A5E2-60EA-818C3E017A7C}"/>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solidFill>
                  <a:schemeClr val="bg1"/>
                </a:solidFill>
              </a:rPr>
              <a:t>Map</a:t>
            </a:r>
          </a:p>
        </p:txBody>
      </p:sp>
      <p:sp>
        <p:nvSpPr>
          <p:cNvPr id="252" name="TextBox 251">
            <a:extLst>
              <a:ext uri="{FF2B5EF4-FFF2-40B4-BE49-F238E27FC236}">
                <a16:creationId xmlns:a16="http://schemas.microsoft.com/office/drawing/2014/main" id="{C2C907D9-EE69-66A0-2363-778A4AFC46A9}"/>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solidFill>
                  <a:schemeClr val="bg1"/>
                </a:solidFill>
              </a:rPr>
              <a:t>Map alt</a:t>
            </a:r>
          </a:p>
        </p:txBody>
      </p:sp>
      <p:sp>
        <p:nvSpPr>
          <p:cNvPr id="253" name="TextBox 252">
            <a:extLst>
              <a:ext uri="{FF2B5EF4-FFF2-40B4-BE49-F238E27FC236}">
                <a16:creationId xmlns:a16="http://schemas.microsoft.com/office/drawing/2014/main" id="{B8F6A068-D23D-5598-4DEB-4474D721F445}"/>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solidFill>
                  <a:schemeClr val="bg1"/>
                </a:solidFill>
              </a:rPr>
              <a:t>Map alt 2</a:t>
            </a:r>
          </a:p>
        </p:txBody>
      </p:sp>
      <p:sp>
        <p:nvSpPr>
          <p:cNvPr id="254" name="TextBox 253">
            <a:extLst>
              <a:ext uri="{FF2B5EF4-FFF2-40B4-BE49-F238E27FC236}">
                <a16:creationId xmlns:a16="http://schemas.microsoft.com/office/drawing/2014/main" id="{A0477219-D624-765D-372B-2FDD380030A4}"/>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solidFill>
                  <a:schemeClr val="bg1"/>
                </a:solidFill>
              </a:rPr>
              <a:t>Media</a:t>
            </a:r>
          </a:p>
        </p:txBody>
      </p:sp>
      <p:sp>
        <p:nvSpPr>
          <p:cNvPr id="255" name="TextBox 254">
            <a:extLst>
              <a:ext uri="{FF2B5EF4-FFF2-40B4-BE49-F238E27FC236}">
                <a16:creationId xmlns:a16="http://schemas.microsoft.com/office/drawing/2014/main" id="{117B1972-A793-C45C-3863-CA88D8362525}"/>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solidFill>
                  <a:schemeClr val="bg1"/>
                </a:solidFill>
              </a:rPr>
              <a:t>Mismatch</a:t>
            </a:r>
          </a:p>
        </p:txBody>
      </p:sp>
      <p:sp>
        <p:nvSpPr>
          <p:cNvPr id="256" name="TextBox 255">
            <a:extLst>
              <a:ext uri="{FF2B5EF4-FFF2-40B4-BE49-F238E27FC236}">
                <a16:creationId xmlns:a16="http://schemas.microsoft.com/office/drawing/2014/main" id="{54C88275-9F57-1360-81C5-972ABB3AE1B7}"/>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57" name="TextBox 256">
            <a:extLst>
              <a:ext uri="{FF2B5EF4-FFF2-40B4-BE49-F238E27FC236}">
                <a16:creationId xmlns:a16="http://schemas.microsoft.com/office/drawing/2014/main" id="{57C72A8F-5FCC-9219-3B62-5031BBA639A3}"/>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solidFill>
                  <a:schemeClr val="bg1"/>
                </a:solidFill>
              </a:rPr>
              <a:t>Manage documents</a:t>
            </a:r>
          </a:p>
        </p:txBody>
      </p:sp>
      <p:sp>
        <p:nvSpPr>
          <p:cNvPr id="258" name="TextBox 257">
            <a:extLst>
              <a:ext uri="{FF2B5EF4-FFF2-40B4-BE49-F238E27FC236}">
                <a16:creationId xmlns:a16="http://schemas.microsoft.com/office/drawing/2014/main" id="{D81EF234-9FF3-50B8-F4FA-156096323016}"/>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solidFill>
                  <a:schemeClr val="bg1"/>
                </a:solidFill>
              </a:rPr>
              <a:t>QA</a:t>
            </a:r>
          </a:p>
        </p:txBody>
      </p:sp>
      <p:sp>
        <p:nvSpPr>
          <p:cNvPr id="259" name="TextBox 258">
            <a:extLst>
              <a:ext uri="{FF2B5EF4-FFF2-40B4-BE49-F238E27FC236}">
                <a16:creationId xmlns:a16="http://schemas.microsoft.com/office/drawing/2014/main" id="{4A18E7B2-80AD-EB31-A35B-6DC72B5BE4B4}"/>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solidFill>
                  <a:schemeClr val="bg1"/>
                </a:solidFill>
              </a:rPr>
              <a:t>Monitoring</a:t>
            </a:r>
          </a:p>
        </p:txBody>
      </p:sp>
      <p:sp>
        <p:nvSpPr>
          <p:cNvPr id="260" name="TextBox 259">
            <a:extLst>
              <a:ext uri="{FF2B5EF4-FFF2-40B4-BE49-F238E27FC236}">
                <a16:creationId xmlns:a16="http://schemas.microsoft.com/office/drawing/2014/main" id="{E3FDBE91-75F4-51B6-5915-200FD253D758}"/>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solidFill>
                  <a:schemeClr val="bg1"/>
                </a:solidFill>
              </a:rPr>
              <a:t>Monitoring alt</a:t>
            </a:r>
          </a:p>
        </p:txBody>
      </p:sp>
      <p:sp>
        <p:nvSpPr>
          <p:cNvPr id="261" name="TextBox 260">
            <a:extLst>
              <a:ext uri="{FF2B5EF4-FFF2-40B4-BE49-F238E27FC236}">
                <a16:creationId xmlns:a16="http://schemas.microsoft.com/office/drawing/2014/main" id="{1BBF0D3B-BA12-5389-ED41-3A15BA371B15}"/>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solidFill>
                  <a:schemeClr val="bg1"/>
                </a:solidFill>
              </a:rPr>
              <a:t>Note</a:t>
            </a:r>
          </a:p>
        </p:txBody>
      </p:sp>
      <p:sp>
        <p:nvSpPr>
          <p:cNvPr id="262" name="TextBox 261">
            <a:extLst>
              <a:ext uri="{FF2B5EF4-FFF2-40B4-BE49-F238E27FC236}">
                <a16:creationId xmlns:a16="http://schemas.microsoft.com/office/drawing/2014/main" id="{1EB93F15-1987-4EFE-044F-9C7BC023DD5B}"/>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solidFill>
                  <a:schemeClr val="bg1"/>
                </a:solidFill>
              </a:rPr>
              <a:t>OCR</a:t>
            </a:r>
          </a:p>
        </p:txBody>
      </p:sp>
      <p:sp>
        <p:nvSpPr>
          <p:cNvPr id="263" name="TextBox 262">
            <a:extLst>
              <a:ext uri="{FF2B5EF4-FFF2-40B4-BE49-F238E27FC236}">
                <a16:creationId xmlns:a16="http://schemas.microsoft.com/office/drawing/2014/main" id="{14DA520D-FE75-C288-FAA6-1C8ECFFDDBC2}"/>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64" name="TextBox 263">
            <a:extLst>
              <a:ext uri="{FF2B5EF4-FFF2-40B4-BE49-F238E27FC236}">
                <a16:creationId xmlns:a16="http://schemas.microsoft.com/office/drawing/2014/main" id="{76E68387-6B57-7B7C-F530-42496D66D70B}"/>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solidFill>
                  <a:schemeClr val="bg1"/>
                </a:solidFill>
              </a:rPr>
              <a:t>Proof of concept</a:t>
            </a:r>
          </a:p>
        </p:txBody>
      </p:sp>
      <p:sp>
        <p:nvSpPr>
          <p:cNvPr id="265" name="TextBox 264">
            <a:extLst>
              <a:ext uri="{FF2B5EF4-FFF2-40B4-BE49-F238E27FC236}">
                <a16:creationId xmlns:a16="http://schemas.microsoft.com/office/drawing/2014/main" id="{B6A42903-E914-E610-25F0-3FDD03214277}"/>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66" name="TextBox 265">
            <a:extLst>
              <a:ext uri="{FF2B5EF4-FFF2-40B4-BE49-F238E27FC236}">
                <a16:creationId xmlns:a16="http://schemas.microsoft.com/office/drawing/2014/main" id="{A516C7E5-2555-D209-D37F-6BFAC28EED29}"/>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solidFill>
                  <a:schemeClr val="bg1"/>
                </a:solidFill>
              </a:rPr>
              <a:t>Pivot</a:t>
            </a:r>
          </a:p>
        </p:txBody>
      </p:sp>
      <p:sp>
        <p:nvSpPr>
          <p:cNvPr id="267" name="TextBox 266">
            <a:extLst>
              <a:ext uri="{FF2B5EF4-FFF2-40B4-BE49-F238E27FC236}">
                <a16:creationId xmlns:a16="http://schemas.microsoft.com/office/drawing/2014/main" id="{F5CCA8C0-4E99-647E-F4CA-0E5E7C867EBC}"/>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solidFill>
                  <a:schemeClr val="bg1"/>
                </a:solidFill>
              </a:rPr>
              <a:t>Plugin</a:t>
            </a:r>
          </a:p>
        </p:txBody>
      </p:sp>
      <p:sp>
        <p:nvSpPr>
          <p:cNvPr id="268" name="TextBox 267">
            <a:extLst>
              <a:ext uri="{FF2B5EF4-FFF2-40B4-BE49-F238E27FC236}">
                <a16:creationId xmlns:a16="http://schemas.microsoft.com/office/drawing/2014/main" id="{856E923A-43F6-A82C-317E-C9E29C059489}"/>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269" name="TextBox 268">
            <a:extLst>
              <a:ext uri="{FF2B5EF4-FFF2-40B4-BE49-F238E27FC236}">
                <a16:creationId xmlns:a16="http://schemas.microsoft.com/office/drawing/2014/main" id="{A7BDB71F-8142-0704-1E10-6EA7A6E433FE}"/>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270" name="TextBox 269">
            <a:extLst>
              <a:ext uri="{FF2B5EF4-FFF2-40B4-BE49-F238E27FC236}">
                <a16:creationId xmlns:a16="http://schemas.microsoft.com/office/drawing/2014/main" id="{A564DD25-0A7E-C0D6-784D-858451C342C7}"/>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solidFill>
                  <a:schemeClr val="bg1"/>
                </a:solidFill>
              </a:rPr>
              <a:t>Project</a:t>
            </a:r>
          </a:p>
        </p:txBody>
      </p:sp>
      <p:sp>
        <p:nvSpPr>
          <p:cNvPr id="271" name="TextBox 270">
            <a:extLst>
              <a:ext uri="{FF2B5EF4-FFF2-40B4-BE49-F238E27FC236}">
                <a16:creationId xmlns:a16="http://schemas.microsoft.com/office/drawing/2014/main" id="{209E35C5-9A9C-77EB-CC87-75A123626744}"/>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solidFill>
                  <a:schemeClr val="bg1"/>
                </a:solidFill>
              </a:rPr>
              <a:t>Promoter bullhorn</a:t>
            </a:r>
          </a:p>
        </p:txBody>
      </p:sp>
      <p:sp>
        <p:nvSpPr>
          <p:cNvPr id="272" name="TextBox 271">
            <a:extLst>
              <a:ext uri="{FF2B5EF4-FFF2-40B4-BE49-F238E27FC236}">
                <a16:creationId xmlns:a16="http://schemas.microsoft.com/office/drawing/2014/main" id="{DD8ADCAB-E313-CB09-9380-4A0C2D53D35F}"/>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273" name="TextBox 272">
            <a:extLst>
              <a:ext uri="{FF2B5EF4-FFF2-40B4-BE49-F238E27FC236}">
                <a16:creationId xmlns:a16="http://schemas.microsoft.com/office/drawing/2014/main" id="{14285230-517D-62B2-F3B6-8517CFCEBEE8}"/>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solidFill>
                  <a:schemeClr val="bg1"/>
                </a:solidFill>
              </a:rPr>
              <a:t>OCR alt</a:t>
            </a:r>
          </a:p>
        </p:txBody>
      </p:sp>
    </p:spTree>
    <p:extLst>
      <p:ext uri="{BB962C8B-B14F-4D97-AF65-F5344CB8AC3E}">
        <p14:creationId xmlns:p14="http://schemas.microsoft.com/office/powerpoint/2010/main" val="22070960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25" name="Rectangle 224">
            <a:extLst>
              <a:ext uri="{FF2B5EF4-FFF2-40B4-BE49-F238E27FC236}">
                <a16:creationId xmlns:a16="http://schemas.microsoft.com/office/drawing/2014/main" id="{8AC8E737-EA30-D709-BF9E-682B7B71C34C}"/>
              </a:ext>
            </a:extLst>
          </p:cNvPr>
          <p:cNvSpPr/>
          <p:nvPr userDrawn="1"/>
        </p:nvSpPr>
        <p:spPr>
          <a:xfrm>
            <a:off x="1" y="1143001"/>
            <a:ext cx="12192000"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227" name="TextBox 226">
            <a:extLst>
              <a:ext uri="{FF2B5EF4-FFF2-40B4-BE49-F238E27FC236}">
                <a16:creationId xmlns:a16="http://schemas.microsoft.com/office/drawing/2014/main" id="{BF648F16-D083-ED0D-2636-2B3C89489602}"/>
              </a:ext>
            </a:extLst>
          </p:cNvPr>
          <p:cNvSpPr txBox="1"/>
          <p:nvPr userDrawn="1"/>
        </p:nvSpPr>
        <p:spPr>
          <a:xfrm>
            <a:off x="440623"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229" name="TextBox 228">
            <a:extLst>
              <a:ext uri="{FF2B5EF4-FFF2-40B4-BE49-F238E27FC236}">
                <a16:creationId xmlns:a16="http://schemas.microsoft.com/office/drawing/2014/main" id="{91DA539E-001B-33B6-CA9D-321951989179}"/>
              </a:ext>
            </a:extLst>
          </p:cNvPr>
          <p:cNvSpPr txBox="1"/>
          <p:nvPr userDrawn="1"/>
        </p:nvSpPr>
        <p:spPr>
          <a:xfrm>
            <a:off x="1147352" y="1710252"/>
            <a:ext cx="709821"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231" name="TextBox 230">
            <a:extLst>
              <a:ext uri="{FF2B5EF4-FFF2-40B4-BE49-F238E27FC236}">
                <a16:creationId xmlns:a16="http://schemas.microsoft.com/office/drawing/2014/main" id="{3626733C-973E-914C-F950-4DED8355AEF9}"/>
              </a:ext>
            </a:extLst>
          </p:cNvPr>
          <p:cNvSpPr txBox="1"/>
          <p:nvPr userDrawn="1"/>
        </p:nvSpPr>
        <p:spPr>
          <a:xfrm>
            <a:off x="1854081" y="1710252"/>
            <a:ext cx="709821"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233" name="TextBox 232">
            <a:extLst>
              <a:ext uri="{FF2B5EF4-FFF2-40B4-BE49-F238E27FC236}">
                <a16:creationId xmlns:a16="http://schemas.microsoft.com/office/drawing/2014/main" id="{D88D93AC-C127-461F-7DD5-71F80219F028}"/>
              </a:ext>
            </a:extLst>
          </p:cNvPr>
          <p:cNvSpPr txBox="1"/>
          <p:nvPr userDrawn="1"/>
        </p:nvSpPr>
        <p:spPr>
          <a:xfrm>
            <a:off x="2560810" y="1710252"/>
            <a:ext cx="709821" cy="215444"/>
          </a:xfrm>
          <a:prstGeom prst="rect">
            <a:avLst/>
          </a:prstGeom>
          <a:noFill/>
        </p:spPr>
        <p:txBody>
          <a:bodyPr wrap="square" lIns="0" rIns="0">
            <a:spAutoFit/>
          </a:bodyPr>
          <a:lstStyle/>
          <a:p>
            <a:pPr algn="ctr"/>
            <a:r>
              <a:rPr lang="en-US" sz="800">
                <a:solidFill>
                  <a:schemeClr val="bg1"/>
                </a:solidFill>
              </a:rPr>
              <a:t>Automation</a:t>
            </a:r>
          </a:p>
        </p:txBody>
      </p:sp>
      <p:sp>
        <p:nvSpPr>
          <p:cNvPr id="235" name="TextBox 234">
            <a:extLst>
              <a:ext uri="{FF2B5EF4-FFF2-40B4-BE49-F238E27FC236}">
                <a16:creationId xmlns:a16="http://schemas.microsoft.com/office/drawing/2014/main" id="{911D7E45-1DA8-7F8A-190C-D29F2CD1B282}"/>
              </a:ext>
            </a:extLst>
          </p:cNvPr>
          <p:cNvSpPr txBox="1"/>
          <p:nvPr userDrawn="1"/>
        </p:nvSpPr>
        <p:spPr>
          <a:xfrm>
            <a:off x="3267539" y="1710252"/>
            <a:ext cx="709821"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237" name="TextBox 236">
            <a:extLst>
              <a:ext uri="{FF2B5EF4-FFF2-40B4-BE49-F238E27FC236}">
                <a16:creationId xmlns:a16="http://schemas.microsoft.com/office/drawing/2014/main" id="{0C3D5B44-84AE-413C-FDA4-3623F6284D1F}"/>
              </a:ext>
            </a:extLst>
          </p:cNvPr>
          <p:cNvSpPr txBox="1"/>
          <p:nvPr userDrawn="1"/>
        </p:nvSpPr>
        <p:spPr>
          <a:xfrm>
            <a:off x="3974268" y="1710252"/>
            <a:ext cx="709821" cy="215444"/>
          </a:xfrm>
          <a:prstGeom prst="rect">
            <a:avLst/>
          </a:prstGeom>
          <a:noFill/>
        </p:spPr>
        <p:txBody>
          <a:bodyPr wrap="square" lIns="0" rIns="0">
            <a:spAutoFit/>
          </a:bodyPr>
          <a:lstStyle/>
          <a:p>
            <a:pPr algn="ctr"/>
            <a:r>
              <a:rPr lang="en-US" sz="800">
                <a:solidFill>
                  <a:schemeClr val="bg1"/>
                </a:solidFill>
              </a:rPr>
              <a:t>Big scale</a:t>
            </a:r>
          </a:p>
        </p:txBody>
      </p:sp>
      <p:sp>
        <p:nvSpPr>
          <p:cNvPr id="239" name="TextBox 238">
            <a:extLst>
              <a:ext uri="{FF2B5EF4-FFF2-40B4-BE49-F238E27FC236}">
                <a16:creationId xmlns:a16="http://schemas.microsoft.com/office/drawing/2014/main" id="{A4AA4B76-4B79-8FC8-0747-9B42E5A0CC6C}"/>
              </a:ext>
            </a:extLst>
          </p:cNvPr>
          <p:cNvSpPr txBox="1"/>
          <p:nvPr userDrawn="1"/>
        </p:nvSpPr>
        <p:spPr>
          <a:xfrm>
            <a:off x="4680997" y="1710252"/>
            <a:ext cx="709821" cy="215444"/>
          </a:xfrm>
          <a:prstGeom prst="rect">
            <a:avLst/>
          </a:prstGeom>
          <a:noFill/>
        </p:spPr>
        <p:txBody>
          <a:bodyPr wrap="square" lIns="0" rIns="0">
            <a:spAutoFit/>
          </a:bodyPr>
          <a:lstStyle/>
          <a:p>
            <a:pPr algn="ctr"/>
            <a:r>
              <a:rPr lang="en-US" sz="800">
                <a:solidFill>
                  <a:schemeClr val="bg1"/>
                </a:solidFill>
              </a:rPr>
              <a:t>Bookmark</a:t>
            </a:r>
          </a:p>
        </p:txBody>
      </p:sp>
      <p:sp>
        <p:nvSpPr>
          <p:cNvPr id="241" name="TextBox 240">
            <a:extLst>
              <a:ext uri="{FF2B5EF4-FFF2-40B4-BE49-F238E27FC236}">
                <a16:creationId xmlns:a16="http://schemas.microsoft.com/office/drawing/2014/main" id="{D65E2862-FBD2-E5A7-9A3D-CF978A9DA2B9}"/>
              </a:ext>
            </a:extLst>
          </p:cNvPr>
          <p:cNvSpPr txBox="1"/>
          <p:nvPr userDrawn="1"/>
        </p:nvSpPr>
        <p:spPr>
          <a:xfrm>
            <a:off x="5387726" y="1710252"/>
            <a:ext cx="709821"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243" name="TextBox 242">
            <a:extLst>
              <a:ext uri="{FF2B5EF4-FFF2-40B4-BE49-F238E27FC236}">
                <a16:creationId xmlns:a16="http://schemas.microsoft.com/office/drawing/2014/main" id="{A66A8ED0-618F-E2D5-7B8B-5CADC3F308F2}"/>
              </a:ext>
            </a:extLst>
          </p:cNvPr>
          <p:cNvSpPr txBox="1"/>
          <p:nvPr userDrawn="1"/>
        </p:nvSpPr>
        <p:spPr>
          <a:xfrm>
            <a:off x="6094455" y="1710252"/>
            <a:ext cx="709821"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45" name="TextBox 244">
            <a:extLst>
              <a:ext uri="{FF2B5EF4-FFF2-40B4-BE49-F238E27FC236}">
                <a16:creationId xmlns:a16="http://schemas.microsoft.com/office/drawing/2014/main" id="{5F5C8453-F2AB-C88A-2D64-477122A17ADF}"/>
              </a:ext>
            </a:extLst>
          </p:cNvPr>
          <p:cNvSpPr txBox="1"/>
          <p:nvPr userDrawn="1"/>
        </p:nvSpPr>
        <p:spPr>
          <a:xfrm>
            <a:off x="6801184" y="1710252"/>
            <a:ext cx="709821"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47" name="TextBox 246">
            <a:extLst>
              <a:ext uri="{FF2B5EF4-FFF2-40B4-BE49-F238E27FC236}">
                <a16:creationId xmlns:a16="http://schemas.microsoft.com/office/drawing/2014/main" id="{0B25133F-E74F-B04A-084D-B011DCFFDE15}"/>
              </a:ext>
            </a:extLst>
          </p:cNvPr>
          <p:cNvSpPr txBox="1"/>
          <p:nvPr userDrawn="1"/>
        </p:nvSpPr>
        <p:spPr>
          <a:xfrm>
            <a:off x="7507913" y="1710252"/>
            <a:ext cx="709821" cy="215444"/>
          </a:xfrm>
          <a:prstGeom prst="rect">
            <a:avLst/>
          </a:prstGeom>
          <a:noFill/>
        </p:spPr>
        <p:txBody>
          <a:bodyPr wrap="square" lIns="0" rIns="0">
            <a:spAutoFit/>
          </a:bodyPr>
          <a:lstStyle/>
          <a:p>
            <a:pPr algn="ctr"/>
            <a:r>
              <a:rPr lang="en-US" sz="800">
                <a:solidFill>
                  <a:schemeClr val="bg1"/>
                </a:solidFill>
              </a:rPr>
              <a:t>Certification</a:t>
            </a:r>
          </a:p>
        </p:txBody>
      </p:sp>
      <p:sp>
        <p:nvSpPr>
          <p:cNvPr id="249" name="TextBox 248">
            <a:extLst>
              <a:ext uri="{FF2B5EF4-FFF2-40B4-BE49-F238E27FC236}">
                <a16:creationId xmlns:a16="http://schemas.microsoft.com/office/drawing/2014/main" id="{219207F7-E896-A943-04ED-E43589171FF8}"/>
              </a:ext>
            </a:extLst>
          </p:cNvPr>
          <p:cNvSpPr txBox="1"/>
          <p:nvPr userDrawn="1"/>
        </p:nvSpPr>
        <p:spPr>
          <a:xfrm>
            <a:off x="8214642" y="1710252"/>
            <a:ext cx="709821" cy="215444"/>
          </a:xfrm>
          <a:prstGeom prst="rect">
            <a:avLst/>
          </a:prstGeom>
          <a:noFill/>
        </p:spPr>
        <p:txBody>
          <a:bodyPr wrap="square" lIns="0" rIns="0">
            <a:spAutoFit/>
          </a:bodyPr>
          <a:lstStyle/>
          <a:p>
            <a:pPr algn="ctr"/>
            <a:r>
              <a:rPr lang="en-US" sz="800">
                <a:solidFill>
                  <a:schemeClr val="bg1"/>
                </a:solidFill>
              </a:rPr>
              <a:t>Chart</a:t>
            </a:r>
          </a:p>
        </p:txBody>
      </p:sp>
      <p:sp>
        <p:nvSpPr>
          <p:cNvPr id="251" name="TextBox 250">
            <a:extLst>
              <a:ext uri="{FF2B5EF4-FFF2-40B4-BE49-F238E27FC236}">
                <a16:creationId xmlns:a16="http://schemas.microsoft.com/office/drawing/2014/main" id="{A53CF8A3-B4B7-DA5D-69A4-0AC8026A2D51}"/>
              </a:ext>
            </a:extLst>
          </p:cNvPr>
          <p:cNvSpPr txBox="1"/>
          <p:nvPr userDrawn="1"/>
        </p:nvSpPr>
        <p:spPr>
          <a:xfrm>
            <a:off x="8921371" y="1710252"/>
            <a:ext cx="709821"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53" name="TextBox 252">
            <a:extLst>
              <a:ext uri="{FF2B5EF4-FFF2-40B4-BE49-F238E27FC236}">
                <a16:creationId xmlns:a16="http://schemas.microsoft.com/office/drawing/2014/main" id="{35F53499-501C-A50B-3720-0C085F287A0C}"/>
              </a:ext>
            </a:extLst>
          </p:cNvPr>
          <p:cNvSpPr txBox="1"/>
          <p:nvPr userDrawn="1"/>
        </p:nvSpPr>
        <p:spPr>
          <a:xfrm>
            <a:off x="9628100" y="1710252"/>
            <a:ext cx="709821"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255" name="TextBox 254">
            <a:extLst>
              <a:ext uri="{FF2B5EF4-FFF2-40B4-BE49-F238E27FC236}">
                <a16:creationId xmlns:a16="http://schemas.microsoft.com/office/drawing/2014/main" id="{B741B6B7-FD5F-C05A-A071-EB8EAD000290}"/>
              </a:ext>
            </a:extLst>
          </p:cNvPr>
          <p:cNvSpPr txBox="1"/>
          <p:nvPr userDrawn="1"/>
        </p:nvSpPr>
        <p:spPr>
          <a:xfrm>
            <a:off x="10334829" y="1710252"/>
            <a:ext cx="709821" cy="338554"/>
          </a:xfrm>
          <a:prstGeom prst="rect">
            <a:avLst/>
          </a:prstGeom>
          <a:noFill/>
        </p:spPr>
        <p:txBody>
          <a:bodyPr wrap="square" lIns="0" rIns="0">
            <a:spAutoFit/>
          </a:bodyPr>
          <a:lstStyle/>
          <a:p>
            <a:pPr algn="ctr"/>
            <a:r>
              <a:rPr lang="en-US" sz="800">
                <a:solidFill>
                  <a:schemeClr val="bg1"/>
                </a:solidFill>
              </a:rPr>
              <a:t>Course foundation</a:t>
            </a:r>
          </a:p>
        </p:txBody>
      </p:sp>
      <p:sp>
        <p:nvSpPr>
          <p:cNvPr id="257" name="TextBox 256">
            <a:extLst>
              <a:ext uri="{FF2B5EF4-FFF2-40B4-BE49-F238E27FC236}">
                <a16:creationId xmlns:a16="http://schemas.microsoft.com/office/drawing/2014/main" id="{1F6F3398-D490-0351-6C1D-9716DBFD5841}"/>
              </a:ext>
            </a:extLst>
          </p:cNvPr>
          <p:cNvSpPr txBox="1"/>
          <p:nvPr userDrawn="1"/>
        </p:nvSpPr>
        <p:spPr>
          <a:xfrm>
            <a:off x="11041556"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259" name="TextBox 258">
            <a:extLst>
              <a:ext uri="{FF2B5EF4-FFF2-40B4-BE49-F238E27FC236}">
                <a16:creationId xmlns:a16="http://schemas.microsoft.com/office/drawing/2014/main" id="{D303820A-2D7A-D43A-4DFF-9614A08B1F4B}"/>
              </a:ext>
            </a:extLst>
          </p:cNvPr>
          <p:cNvSpPr txBox="1"/>
          <p:nvPr userDrawn="1"/>
        </p:nvSpPr>
        <p:spPr>
          <a:xfrm>
            <a:off x="440623" y="2532310"/>
            <a:ext cx="709821"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261" name="TextBox 260">
            <a:extLst>
              <a:ext uri="{FF2B5EF4-FFF2-40B4-BE49-F238E27FC236}">
                <a16:creationId xmlns:a16="http://schemas.microsoft.com/office/drawing/2014/main" id="{D971E0F7-4308-0985-CFAF-0623B81CCB9D}"/>
              </a:ext>
            </a:extLst>
          </p:cNvPr>
          <p:cNvSpPr txBox="1"/>
          <p:nvPr userDrawn="1"/>
        </p:nvSpPr>
        <p:spPr>
          <a:xfrm>
            <a:off x="1147352" y="2532310"/>
            <a:ext cx="709821" cy="215444"/>
          </a:xfrm>
          <a:prstGeom prst="rect">
            <a:avLst/>
          </a:prstGeom>
          <a:noFill/>
        </p:spPr>
        <p:txBody>
          <a:bodyPr wrap="square" lIns="0" rIns="0">
            <a:spAutoFit/>
          </a:bodyPr>
          <a:lstStyle/>
          <a:p>
            <a:pPr algn="ctr"/>
            <a:r>
              <a:rPr lang="en-US" sz="800">
                <a:solidFill>
                  <a:schemeClr val="bg1"/>
                </a:solidFill>
              </a:rPr>
              <a:t>CRM</a:t>
            </a:r>
          </a:p>
        </p:txBody>
      </p:sp>
      <p:sp>
        <p:nvSpPr>
          <p:cNvPr id="263" name="TextBox 262">
            <a:extLst>
              <a:ext uri="{FF2B5EF4-FFF2-40B4-BE49-F238E27FC236}">
                <a16:creationId xmlns:a16="http://schemas.microsoft.com/office/drawing/2014/main" id="{F2BD3C5E-2571-8B2C-0526-509C3B16E4EA}"/>
              </a:ext>
            </a:extLst>
          </p:cNvPr>
          <p:cNvSpPr txBox="1"/>
          <p:nvPr userDrawn="1"/>
        </p:nvSpPr>
        <p:spPr>
          <a:xfrm>
            <a:off x="1854081" y="2532310"/>
            <a:ext cx="709821" cy="215444"/>
          </a:xfrm>
          <a:prstGeom prst="rect">
            <a:avLst/>
          </a:prstGeom>
          <a:noFill/>
        </p:spPr>
        <p:txBody>
          <a:bodyPr wrap="square" lIns="0" rIns="0">
            <a:spAutoFit/>
          </a:bodyPr>
          <a:lstStyle/>
          <a:p>
            <a:pPr algn="ctr"/>
            <a:r>
              <a:rPr lang="en-US" sz="800">
                <a:solidFill>
                  <a:schemeClr val="bg1"/>
                </a:solidFill>
              </a:rPr>
              <a:t>Crown</a:t>
            </a:r>
          </a:p>
        </p:txBody>
      </p:sp>
      <p:sp>
        <p:nvSpPr>
          <p:cNvPr id="265" name="TextBox 264">
            <a:extLst>
              <a:ext uri="{FF2B5EF4-FFF2-40B4-BE49-F238E27FC236}">
                <a16:creationId xmlns:a16="http://schemas.microsoft.com/office/drawing/2014/main" id="{2987655D-5622-6E12-5C54-20F38C50DB24}"/>
              </a:ext>
            </a:extLst>
          </p:cNvPr>
          <p:cNvSpPr txBox="1"/>
          <p:nvPr userDrawn="1"/>
        </p:nvSpPr>
        <p:spPr>
          <a:xfrm>
            <a:off x="2560810" y="2532310"/>
            <a:ext cx="709821"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267" name="TextBox 266">
            <a:extLst>
              <a:ext uri="{FF2B5EF4-FFF2-40B4-BE49-F238E27FC236}">
                <a16:creationId xmlns:a16="http://schemas.microsoft.com/office/drawing/2014/main" id="{CAAE7E04-10C1-C539-7D9D-C2546EB679FC}"/>
              </a:ext>
            </a:extLst>
          </p:cNvPr>
          <p:cNvSpPr txBox="1"/>
          <p:nvPr userDrawn="1"/>
        </p:nvSpPr>
        <p:spPr>
          <a:xfrm>
            <a:off x="3267539" y="2532310"/>
            <a:ext cx="709821" cy="338554"/>
          </a:xfrm>
          <a:prstGeom prst="rect">
            <a:avLst/>
          </a:prstGeom>
          <a:noFill/>
        </p:spPr>
        <p:txBody>
          <a:bodyPr wrap="square" lIns="0" rIns="0">
            <a:spAutoFit/>
          </a:bodyPr>
          <a:lstStyle/>
          <a:p>
            <a:pPr algn="ctr"/>
            <a:r>
              <a:rPr lang="en-US" sz="800">
                <a:solidFill>
                  <a:schemeClr val="bg1"/>
                </a:solidFill>
              </a:rPr>
              <a:t>Desktop program</a:t>
            </a:r>
          </a:p>
        </p:txBody>
      </p:sp>
      <p:sp>
        <p:nvSpPr>
          <p:cNvPr id="269" name="TextBox 268">
            <a:extLst>
              <a:ext uri="{FF2B5EF4-FFF2-40B4-BE49-F238E27FC236}">
                <a16:creationId xmlns:a16="http://schemas.microsoft.com/office/drawing/2014/main" id="{28289255-A7FD-3E7E-6FEE-74F6C05B9A1E}"/>
              </a:ext>
            </a:extLst>
          </p:cNvPr>
          <p:cNvSpPr txBox="1"/>
          <p:nvPr userDrawn="1"/>
        </p:nvSpPr>
        <p:spPr>
          <a:xfrm>
            <a:off x="3974268" y="2532310"/>
            <a:ext cx="709821" cy="215444"/>
          </a:xfrm>
          <a:prstGeom prst="rect">
            <a:avLst/>
          </a:prstGeom>
          <a:noFill/>
        </p:spPr>
        <p:txBody>
          <a:bodyPr wrap="square" lIns="0" rIns="0">
            <a:spAutoFit/>
          </a:bodyPr>
          <a:lstStyle/>
          <a:p>
            <a:pPr algn="ctr"/>
            <a:r>
              <a:rPr lang="en-US" sz="800">
                <a:solidFill>
                  <a:schemeClr val="bg1"/>
                </a:solidFill>
              </a:rPr>
              <a:t>Decrease</a:t>
            </a:r>
          </a:p>
        </p:txBody>
      </p:sp>
      <p:sp>
        <p:nvSpPr>
          <p:cNvPr id="271" name="TextBox 270">
            <a:extLst>
              <a:ext uri="{FF2B5EF4-FFF2-40B4-BE49-F238E27FC236}">
                <a16:creationId xmlns:a16="http://schemas.microsoft.com/office/drawing/2014/main" id="{963DEA01-4CC6-2BF1-957C-4A2689D84B4E}"/>
              </a:ext>
            </a:extLst>
          </p:cNvPr>
          <p:cNvSpPr txBox="1"/>
          <p:nvPr userDrawn="1"/>
        </p:nvSpPr>
        <p:spPr>
          <a:xfrm>
            <a:off x="4680997" y="2532310"/>
            <a:ext cx="709821" cy="215444"/>
          </a:xfrm>
          <a:prstGeom prst="rect">
            <a:avLst/>
          </a:prstGeom>
          <a:noFill/>
        </p:spPr>
        <p:txBody>
          <a:bodyPr wrap="square" lIns="0" rIns="0">
            <a:spAutoFit/>
          </a:bodyPr>
          <a:lstStyle/>
          <a:p>
            <a:pPr algn="ctr"/>
            <a:r>
              <a:rPr lang="en-US" sz="800">
                <a:solidFill>
                  <a:schemeClr val="bg1"/>
                </a:solidFill>
              </a:rPr>
              <a:t>Document</a:t>
            </a:r>
          </a:p>
        </p:txBody>
      </p:sp>
      <p:sp>
        <p:nvSpPr>
          <p:cNvPr id="273" name="TextBox 272">
            <a:extLst>
              <a:ext uri="{FF2B5EF4-FFF2-40B4-BE49-F238E27FC236}">
                <a16:creationId xmlns:a16="http://schemas.microsoft.com/office/drawing/2014/main" id="{38BB3C19-7AD5-FFE8-138A-15FF868093E2}"/>
              </a:ext>
            </a:extLst>
          </p:cNvPr>
          <p:cNvSpPr txBox="1"/>
          <p:nvPr userDrawn="1"/>
        </p:nvSpPr>
        <p:spPr>
          <a:xfrm>
            <a:off x="5387726" y="2532310"/>
            <a:ext cx="709821" cy="215444"/>
          </a:xfrm>
          <a:prstGeom prst="rect">
            <a:avLst/>
          </a:prstGeom>
          <a:noFill/>
        </p:spPr>
        <p:txBody>
          <a:bodyPr wrap="square" lIns="0" rIns="0">
            <a:spAutoFit/>
          </a:bodyPr>
          <a:lstStyle/>
          <a:p>
            <a:pPr algn="ctr"/>
            <a:r>
              <a:rPr lang="en-US" sz="800">
                <a:solidFill>
                  <a:schemeClr val="bg1"/>
                </a:solidFill>
              </a:rPr>
              <a:t>Done</a:t>
            </a:r>
          </a:p>
        </p:txBody>
      </p:sp>
      <p:sp>
        <p:nvSpPr>
          <p:cNvPr id="275" name="TextBox 274">
            <a:extLst>
              <a:ext uri="{FF2B5EF4-FFF2-40B4-BE49-F238E27FC236}">
                <a16:creationId xmlns:a16="http://schemas.microsoft.com/office/drawing/2014/main" id="{4F724678-D382-501C-ED3E-16D47603EB4E}"/>
              </a:ext>
            </a:extLst>
          </p:cNvPr>
          <p:cNvSpPr txBox="1"/>
          <p:nvPr userDrawn="1"/>
        </p:nvSpPr>
        <p:spPr>
          <a:xfrm>
            <a:off x="6094455" y="2532310"/>
            <a:ext cx="709821" cy="215444"/>
          </a:xfrm>
          <a:prstGeom prst="rect">
            <a:avLst/>
          </a:prstGeom>
          <a:noFill/>
        </p:spPr>
        <p:txBody>
          <a:bodyPr wrap="square" lIns="0" rIns="0">
            <a:spAutoFit/>
          </a:bodyPr>
          <a:lstStyle/>
          <a:p>
            <a:pPr algn="ctr"/>
            <a:r>
              <a:rPr lang="en-US" sz="800">
                <a:solidFill>
                  <a:schemeClr val="bg1"/>
                </a:solidFill>
              </a:rPr>
              <a:t>Ease of use</a:t>
            </a:r>
          </a:p>
        </p:txBody>
      </p:sp>
      <p:sp>
        <p:nvSpPr>
          <p:cNvPr id="277" name="TextBox 276">
            <a:extLst>
              <a:ext uri="{FF2B5EF4-FFF2-40B4-BE49-F238E27FC236}">
                <a16:creationId xmlns:a16="http://schemas.microsoft.com/office/drawing/2014/main" id="{3A1F16D4-EBC5-FB99-D2F9-B58090B0A99E}"/>
              </a:ext>
            </a:extLst>
          </p:cNvPr>
          <p:cNvSpPr txBox="1"/>
          <p:nvPr userDrawn="1"/>
        </p:nvSpPr>
        <p:spPr>
          <a:xfrm>
            <a:off x="6801184" y="2532310"/>
            <a:ext cx="709821"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278" name="TextBox 277">
            <a:extLst>
              <a:ext uri="{FF2B5EF4-FFF2-40B4-BE49-F238E27FC236}">
                <a16:creationId xmlns:a16="http://schemas.microsoft.com/office/drawing/2014/main" id="{82CA94A4-889A-AA35-922F-A0D54FE441A7}"/>
              </a:ext>
            </a:extLst>
          </p:cNvPr>
          <p:cNvSpPr txBox="1"/>
          <p:nvPr userDrawn="1"/>
        </p:nvSpPr>
        <p:spPr>
          <a:xfrm>
            <a:off x="7507913" y="2532310"/>
            <a:ext cx="709821" cy="215444"/>
          </a:xfrm>
          <a:prstGeom prst="rect">
            <a:avLst/>
          </a:prstGeom>
          <a:noFill/>
        </p:spPr>
        <p:txBody>
          <a:bodyPr wrap="square" lIns="0" rIns="0">
            <a:spAutoFit/>
          </a:bodyPr>
          <a:lstStyle/>
          <a:p>
            <a:pPr algn="ctr"/>
            <a:r>
              <a:rPr lang="en-US" sz="800">
                <a:solidFill>
                  <a:schemeClr val="bg1"/>
                </a:solidFill>
              </a:rPr>
              <a:t>Flexibility</a:t>
            </a:r>
          </a:p>
        </p:txBody>
      </p:sp>
      <p:sp>
        <p:nvSpPr>
          <p:cNvPr id="279" name="TextBox 278">
            <a:extLst>
              <a:ext uri="{FF2B5EF4-FFF2-40B4-BE49-F238E27FC236}">
                <a16:creationId xmlns:a16="http://schemas.microsoft.com/office/drawing/2014/main" id="{58D13A79-8AAE-4AE3-DC8B-688A465F6C16}"/>
              </a:ext>
            </a:extLst>
          </p:cNvPr>
          <p:cNvSpPr txBox="1"/>
          <p:nvPr userDrawn="1"/>
        </p:nvSpPr>
        <p:spPr>
          <a:xfrm>
            <a:off x="8214642" y="2532310"/>
            <a:ext cx="709821" cy="215444"/>
          </a:xfrm>
          <a:prstGeom prst="rect">
            <a:avLst/>
          </a:prstGeom>
          <a:noFill/>
        </p:spPr>
        <p:txBody>
          <a:bodyPr wrap="square" lIns="0" rIns="0">
            <a:spAutoFit/>
          </a:bodyPr>
          <a:lstStyle/>
          <a:p>
            <a:pPr algn="ctr"/>
            <a:r>
              <a:rPr lang="en-US" sz="800">
                <a:solidFill>
                  <a:schemeClr val="bg1"/>
                </a:solidFill>
              </a:rPr>
              <a:t>Goals</a:t>
            </a:r>
          </a:p>
        </p:txBody>
      </p:sp>
      <p:sp>
        <p:nvSpPr>
          <p:cNvPr id="280" name="TextBox 279">
            <a:extLst>
              <a:ext uri="{FF2B5EF4-FFF2-40B4-BE49-F238E27FC236}">
                <a16:creationId xmlns:a16="http://schemas.microsoft.com/office/drawing/2014/main" id="{2083EE1A-DFD2-F594-CBF7-27E8E392D346}"/>
              </a:ext>
            </a:extLst>
          </p:cNvPr>
          <p:cNvSpPr txBox="1"/>
          <p:nvPr userDrawn="1"/>
        </p:nvSpPr>
        <p:spPr>
          <a:xfrm>
            <a:off x="8921371" y="2532310"/>
            <a:ext cx="709821"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281" name="TextBox 280">
            <a:extLst>
              <a:ext uri="{FF2B5EF4-FFF2-40B4-BE49-F238E27FC236}">
                <a16:creationId xmlns:a16="http://schemas.microsoft.com/office/drawing/2014/main" id="{673A888C-D4C1-8A52-243D-CC25FFF36A35}"/>
              </a:ext>
            </a:extLst>
          </p:cNvPr>
          <p:cNvSpPr txBox="1"/>
          <p:nvPr userDrawn="1"/>
        </p:nvSpPr>
        <p:spPr>
          <a:xfrm>
            <a:off x="9628100" y="2532310"/>
            <a:ext cx="709821" cy="215444"/>
          </a:xfrm>
          <a:prstGeom prst="rect">
            <a:avLst/>
          </a:prstGeom>
          <a:noFill/>
        </p:spPr>
        <p:txBody>
          <a:bodyPr wrap="square" lIns="0" rIns="0">
            <a:spAutoFit/>
          </a:bodyPr>
          <a:lstStyle/>
          <a:p>
            <a:pPr algn="ctr"/>
            <a:r>
              <a:rPr lang="en-US" sz="800">
                <a:solidFill>
                  <a:schemeClr val="bg1"/>
                </a:solidFill>
              </a:rPr>
              <a:t>Growth</a:t>
            </a:r>
          </a:p>
        </p:txBody>
      </p:sp>
      <p:sp>
        <p:nvSpPr>
          <p:cNvPr id="282" name="TextBox 281">
            <a:extLst>
              <a:ext uri="{FF2B5EF4-FFF2-40B4-BE49-F238E27FC236}">
                <a16:creationId xmlns:a16="http://schemas.microsoft.com/office/drawing/2014/main" id="{FB6DD5B5-1F7F-2279-F01E-574DF505C9AE}"/>
              </a:ext>
            </a:extLst>
          </p:cNvPr>
          <p:cNvSpPr txBox="1"/>
          <p:nvPr userDrawn="1"/>
        </p:nvSpPr>
        <p:spPr>
          <a:xfrm>
            <a:off x="10334829" y="2532310"/>
            <a:ext cx="709821" cy="215444"/>
          </a:xfrm>
          <a:prstGeom prst="rect">
            <a:avLst/>
          </a:prstGeom>
          <a:noFill/>
        </p:spPr>
        <p:txBody>
          <a:bodyPr wrap="square" lIns="0" rIns="0">
            <a:spAutoFit/>
          </a:bodyPr>
          <a:lstStyle/>
          <a:p>
            <a:pPr algn="ctr"/>
            <a:r>
              <a:rPr lang="en-US" sz="800">
                <a:solidFill>
                  <a:schemeClr val="bg1"/>
                </a:solidFill>
              </a:rPr>
              <a:t>Heart</a:t>
            </a:r>
          </a:p>
        </p:txBody>
      </p:sp>
      <p:sp>
        <p:nvSpPr>
          <p:cNvPr id="283" name="TextBox 282">
            <a:extLst>
              <a:ext uri="{FF2B5EF4-FFF2-40B4-BE49-F238E27FC236}">
                <a16:creationId xmlns:a16="http://schemas.microsoft.com/office/drawing/2014/main" id="{A5D6616A-77B0-DBAB-E910-D7E992E5CC91}"/>
              </a:ext>
            </a:extLst>
          </p:cNvPr>
          <p:cNvSpPr txBox="1"/>
          <p:nvPr userDrawn="1"/>
        </p:nvSpPr>
        <p:spPr>
          <a:xfrm>
            <a:off x="11041556" y="2532310"/>
            <a:ext cx="709821" cy="215444"/>
          </a:xfrm>
          <a:prstGeom prst="rect">
            <a:avLst/>
          </a:prstGeom>
          <a:noFill/>
        </p:spPr>
        <p:txBody>
          <a:bodyPr wrap="square" lIns="0" rIns="0">
            <a:spAutoFit/>
          </a:bodyPr>
          <a:lstStyle/>
          <a:p>
            <a:pPr algn="ctr"/>
            <a:r>
              <a:rPr lang="en-US" sz="800">
                <a:solidFill>
                  <a:schemeClr val="bg1"/>
                </a:solidFill>
              </a:rPr>
              <a:t>Warning</a:t>
            </a:r>
          </a:p>
        </p:txBody>
      </p:sp>
      <p:sp>
        <p:nvSpPr>
          <p:cNvPr id="284" name="TextBox 283">
            <a:extLst>
              <a:ext uri="{FF2B5EF4-FFF2-40B4-BE49-F238E27FC236}">
                <a16:creationId xmlns:a16="http://schemas.microsoft.com/office/drawing/2014/main" id="{1909FEFD-A09A-45F9-ECC0-0D2D7A40A261}"/>
              </a:ext>
            </a:extLst>
          </p:cNvPr>
          <p:cNvSpPr txBox="1"/>
          <p:nvPr userDrawn="1"/>
        </p:nvSpPr>
        <p:spPr>
          <a:xfrm>
            <a:off x="440623" y="3381006"/>
            <a:ext cx="709821" cy="215444"/>
          </a:xfrm>
          <a:prstGeom prst="rect">
            <a:avLst/>
          </a:prstGeom>
          <a:noFill/>
        </p:spPr>
        <p:txBody>
          <a:bodyPr wrap="square" lIns="0" rIns="0">
            <a:spAutoFit/>
          </a:bodyPr>
          <a:lstStyle/>
          <a:p>
            <a:pPr algn="ctr"/>
            <a:r>
              <a:rPr lang="en-US" sz="800">
                <a:solidFill>
                  <a:schemeClr val="bg1"/>
                </a:solidFill>
              </a:rPr>
              <a:t>Home</a:t>
            </a:r>
          </a:p>
        </p:txBody>
      </p:sp>
      <p:sp>
        <p:nvSpPr>
          <p:cNvPr id="285" name="TextBox 284">
            <a:extLst>
              <a:ext uri="{FF2B5EF4-FFF2-40B4-BE49-F238E27FC236}">
                <a16:creationId xmlns:a16="http://schemas.microsoft.com/office/drawing/2014/main" id="{B861A6C2-C20A-0806-56F3-07AFED57847B}"/>
              </a:ext>
            </a:extLst>
          </p:cNvPr>
          <p:cNvSpPr txBox="1"/>
          <p:nvPr userDrawn="1"/>
        </p:nvSpPr>
        <p:spPr>
          <a:xfrm>
            <a:off x="1147352" y="3381006"/>
            <a:ext cx="709821" cy="215444"/>
          </a:xfrm>
          <a:prstGeom prst="rect">
            <a:avLst/>
          </a:prstGeom>
          <a:noFill/>
        </p:spPr>
        <p:txBody>
          <a:bodyPr wrap="square" lIns="0" rIns="0">
            <a:spAutoFit/>
          </a:bodyPr>
          <a:lstStyle/>
          <a:p>
            <a:pPr algn="ctr"/>
            <a:r>
              <a:rPr lang="en-US" sz="800">
                <a:solidFill>
                  <a:schemeClr val="bg1"/>
                </a:solidFill>
              </a:rPr>
              <a:t>Hourglass</a:t>
            </a:r>
          </a:p>
        </p:txBody>
      </p:sp>
      <p:sp>
        <p:nvSpPr>
          <p:cNvPr id="286" name="TextBox 285">
            <a:extLst>
              <a:ext uri="{FF2B5EF4-FFF2-40B4-BE49-F238E27FC236}">
                <a16:creationId xmlns:a16="http://schemas.microsoft.com/office/drawing/2014/main" id="{9C5A04D6-CA3F-C89E-49BA-7E471AE761BE}"/>
              </a:ext>
            </a:extLst>
          </p:cNvPr>
          <p:cNvSpPr txBox="1"/>
          <p:nvPr userDrawn="1"/>
        </p:nvSpPr>
        <p:spPr>
          <a:xfrm>
            <a:off x="1854081"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287" name="TextBox 286">
            <a:extLst>
              <a:ext uri="{FF2B5EF4-FFF2-40B4-BE49-F238E27FC236}">
                <a16:creationId xmlns:a16="http://schemas.microsoft.com/office/drawing/2014/main" id="{AD569A71-CD28-C94F-ADF0-2C55B6B24264}"/>
              </a:ext>
            </a:extLst>
          </p:cNvPr>
          <p:cNvSpPr txBox="1"/>
          <p:nvPr userDrawn="1"/>
        </p:nvSpPr>
        <p:spPr>
          <a:xfrm>
            <a:off x="2560810"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288" name="TextBox 287">
            <a:extLst>
              <a:ext uri="{FF2B5EF4-FFF2-40B4-BE49-F238E27FC236}">
                <a16:creationId xmlns:a16="http://schemas.microsoft.com/office/drawing/2014/main" id="{6D89861E-B4AE-23EF-4237-383AC6935D92}"/>
              </a:ext>
            </a:extLst>
          </p:cNvPr>
          <p:cNvSpPr txBox="1"/>
          <p:nvPr userDrawn="1"/>
        </p:nvSpPr>
        <p:spPr>
          <a:xfrm>
            <a:off x="3267539"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289" name="TextBox 288">
            <a:extLst>
              <a:ext uri="{FF2B5EF4-FFF2-40B4-BE49-F238E27FC236}">
                <a16:creationId xmlns:a16="http://schemas.microsoft.com/office/drawing/2014/main" id="{57D4B19A-1242-CF8C-DEEF-DF21A8AECDD2}"/>
              </a:ext>
            </a:extLst>
          </p:cNvPr>
          <p:cNvSpPr txBox="1"/>
          <p:nvPr userDrawn="1"/>
        </p:nvSpPr>
        <p:spPr>
          <a:xfrm>
            <a:off x="3974268"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290" name="TextBox 289">
            <a:extLst>
              <a:ext uri="{FF2B5EF4-FFF2-40B4-BE49-F238E27FC236}">
                <a16:creationId xmlns:a16="http://schemas.microsoft.com/office/drawing/2014/main" id="{9177A42D-D643-F175-61FE-070F20C569E7}"/>
              </a:ext>
            </a:extLst>
          </p:cNvPr>
          <p:cNvSpPr txBox="1"/>
          <p:nvPr userDrawn="1"/>
        </p:nvSpPr>
        <p:spPr>
          <a:xfrm>
            <a:off x="4680997" y="3381006"/>
            <a:ext cx="709821" cy="215444"/>
          </a:xfrm>
          <a:prstGeom prst="rect">
            <a:avLst/>
          </a:prstGeom>
          <a:noFill/>
        </p:spPr>
        <p:txBody>
          <a:bodyPr wrap="square" lIns="0" rIns="0">
            <a:spAutoFit/>
          </a:bodyPr>
          <a:lstStyle/>
          <a:p>
            <a:pPr algn="ctr"/>
            <a:r>
              <a:rPr lang="en-US" sz="800">
                <a:solidFill>
                  <a:schemeClr val="bg1"/>
                </a:solidFill>
              </a:rPr>
              <a:t>Lock open</a:t>
            </a:r>
          </a:p>
        </p:txBody>
      </p:sp>
      <p:sp>
        <p:nvSpPr>
          <p:cNvPr id="291" name="TextBox 290">
            <a:extLst>
              <a:ext uri="{FF2B5EF4-FFF2-40B4-BE49-F238E27FC236}">
                <a16:creationId xmlns:a16="http://schemas.microsoft.com/office/drawing/2014/main" id="{3FC25E0A-33BF-C40E-ECE1-5BBC8FB3C9C3}"/>
              </a:ext>
            </a:extLst>
          </p:cNvPr>
          <p:cNvSpPr txBox="1"/>
          <p:nvPr userDrawn="1"/>
        </p:nvSpPr>
        <p:spPr>
          <a:xfrm>
            <a:off x="5387726" y="3381006"/>
            <a:ext cx="709821" cy="215444"/>
          </a:xfrm>
          <a:prstGeom prst="rect">
            <a:avLst/>
          </a:prstGeom>
          <a:noFill/>
        </p:spPr>
        <p:txBody>
          <a:bodyPr wrap="square" lIns="0" rIns="0">
            <a:spAutoFit/>
          </a:bodyPr>
          <a:lstStyle/>
          <a:p>
            <a:pPr algn="ctr"/>
            <a:r>
              <a:rPr lang="en-US" sz="800">
                <a:solidFill>
                  <a:schemeClr val="bg1"/>
                </a:solidFill>
              </a:rPr>
              <a:t>Lock</a:t>
            </a:r>
          </a:p>
        </p:txBody>
      </p:sp>
      <p:sp>
        <p:nvSpPr>
          <p:cNvPr id="292" name="TextBox 291">
            <a:extLst>
              <a:ext uri="{FF2B5EF4-FFF2-40B4-BE49-F238E27FC236}">
                <a16:creationId xmlns:a16="http://schemas.microsoft.com/office/drawing/2014/main" id="{F1E49F81-0CF4-F3F8-A5F6-55664B6AADEC}"/>
              </a:ext>
            </a:extLst>
          </p:cNvPr>
          <p:cNvSpPr txBox="1"/>
          <p:nvPr userDrawn="1"/>
        </p:nvSpPr>
        <p:spPr>
          <a:xfrm>
            <a:off x="6094455" y="3381006"/>
            <a:ext cx="709821" cy="215444"/>
          </a:xfrm>
          <a:prstGeom prst="rect">
            <a:avLst/>
          </a:prstGeom>
          <a:noFill/>
        </p:spPr>
        <p:txBody>
          <a:bodyPr wrap="square" lIns="0" rIns="0">
            <a:spAutoFit/>
          </a:bodyPr>
          <a:lstStyle/>
          <a:p>
            <a:pPr algn="ctr"/>
            <a:r>
              <a:rPr lang="en-US" sz="800">
                <a:solidFill>
                  <a:schemeClr val="bg1"/>
                </a:solidFill>
              </a:rPr>
              <a:t>Low cost 2</a:t>
            </a:r>
          </a:p>
        </p:txBody>
      </p:sp>
      <p:sp>
        <p:nvSpPr>
          <p:cNvPr id="293" name="TextBox 292">
            <a:extLst>
              <a:ext uri="{FF2B5EF4-FFF2-40B4-BE49-F238E27FC236}">
                <a16:creationId xmlns:a16="http://schemas.microsoft.com/office/drawing/2014/main" id="{4BE552D9-EF9D-BCF2-8E9B-E31BA47D0154}"/>
              </a:ext>
            </a:extLst>
          </p:cNvPr>
          <p:cNvSpPr txBox="1"/>
          <p:nvPr userDrawn="1"/>
        </p:nvSpPr>
        <p:spPr>
          <a:xfrm>
            <a:off x="6801184" y="3381006"/>
            <a:ext cx="709821" cy="215444"/>
          </a:xfrm>
          <a:prstGeom prst="rect">
            <a:avLst/>
          </a:prstGeom>
          <a:noFill/>
        </p:spPr>
        <p:txBody>
          <a:bodyPr wrap="square" lIns="0" rIns="0">
            <a:spAutoFit/>
          </a:bodyPr>
          <a:lstStyle/>
          <a:p>
            <a:pPr algn="ctr"/>
            <a:r>
              <a:rPr lang="en-US" sz="800">
                <a:solidFill>
                  <a:schemeClr val="bg1"/>
                </a:solidFill>
              </a:rPr>
              <a:t>Low Cost</a:t>
            </a:r>
          </a:p>
        </p:txBody>
      </p:sp>
      <p:sp>
        <p:nvSpPr>
          <p:cNvPr id="294" name="TextBox 293">
            <a:extLst>
              <a:ext uri="{FF2B5EF4-FFF2-40B4-BE49-F238E27FC236}">
                <a16:creationId xmlns:a16="http://schemas.microsoft.com/office/drawing/2014/main" id="{58C7BC8D-9603-E2AA-EA97-B0BAF377F81B}"/>
              </a:ext>
            </a:extLst>
          </p:cNvPr>
          <p:cNvSpPr txBox="1"/>
          <p:nvPr userDrawn="1"/>
        </p:nvSpPr>
        <p:spPr>
          <a:xfrm>
            <a:off x="7507913" y="3381006"/>
            <a:ext cx="709821" cy="338554"/>
          </a:xfrm>
          <a:prstGeom prst="rect">
            <a:avLst/>
          </a:prstGeom>
          <a:noFill/>
        </p:spPr>
        <p:txBody>
          <a:bodyPr wrap="square" lIns="0" rIns="0">
            <a:spAutoFit/>
          </a:bodyPr>
          <a:lstStyle/>
          <a:p>
            <a:pPr algn="ctr"/>
            <a:r>
              <a:rPr lang="en-US" sz="800">
                <a:solidFill>
                  <a:schemeClr val="bg1"/>
                </a:solidFill>
              </a:rPr>
              <a:t>Macro recording</a:t>
            </a:r>
          </a:p>
        </p:txBody>
      </p:sp>
      <p:sp>
        <p:nvSpPr>
          <p:cNvPr id="295" name="TextBox 294">
            <a:extLst>
              <a:ext uri="{FF2B5EF4-FFF2-40B4-BE49-F238E27FC236}">
                <a16:creationId xmlns:a16="http://schemas.microsoft.com/office/drawing/2014/main" id="{AEA58289-061A-9F88-5B05-05CC623858C3}"/>
              </a:ext>
            </a:extLst>
          </p:cNvPr>
          <p:cNvSpPr txBox="1"/>
          <p:nvPr userDrawn="1"/>
        </p:nvSpPr>
        <p:spPr>
          <a:xfrm>
            <a:off x="8214642" y="3381006"/>
            <a:ext cx="709821" cy="338554"/>
          </a:xfrm>
          <a:prstGeom prst="rect">
            <a:avLst/>
          </a:prstGeom>
          <a:noFill/>
        </p:spPr>
        <p:txBody>
          <a:bodyPr wrap="square" lIns="0" rIns="0">
            <a:spAutoFit/>
          </a:bodyPr>
          <a:lstStyle/>
          <a:p>
            <a:pPr algn="ctr"/>
            <a:r>
              <a:rPr lang="en-US" sz="800">
                <a:solidFill>
                  <a:schemeClr val="bg1"/>
                </a:solidFill>
              </a:rPr>
              <a:t>Manage documents</a:t>
            </a:r>
          </a:p>
        </p:txBody>
      </p:sp>
      <p:sp>
        <p:nvSpPr>
          <p:cNvPr id="296" name="TextBox 295">
            <a:extLst>
              <a:ext uri="{FF2B5EF4-FFF2-40B4-BE49-F238E27FC236}">
                <a16:creationId xmlns:a16="http://schemas.microsoft.com/office/drawing/2014/main" id="{40846E98-0B7A-A2EC-2895-93821B4E99F4}"/>
              </a:ext>
            </a:extLst>
          </p:cNvPr>
          <p:cNvSpPr txBox="1"/>
          <p:nvPr userDrawn="1"/>
        </p:nvSpPr>
        <p:spPr>
          <a:xfrm>
            <a:off x="8921371" y="3381006"/>
            <a:ext cx="709821"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297" name="TextBox 296">
            <a:extLst>
              <a:ext uri="{FF2B5EF4-FFF2-40B4-BE49-F238E27FC236}">
                <a16:creationId xmlns:a16="http://schemas.microsoft.com/office/drawing/2014/main" id="{EA8D4CE7-7463-5DD3-96F4-287DA690D160}"/>
              </a:ext>
            </a:extLst>
          </p:cNvPr>
          <p:cNvSpPr txBox="1"/>
          <p:nvPr userDrawn="1"/>
        </p:nvSpPr>
        <p:spPr>
          <a:xfrm>
            <a:off x="9628100" y="3381006"/>
            <a:ext cx="709821" cy="215444"/>
          </a:xfrm>
          <a:prstGeom prst="rect">
            <a:avLst/>
          </a:prstGeom>
          <a:noFill/>
        </p:spPr>
        <p:txBody>
          <a:bodyPr wrap="square" lIns="0" rIns="0">
            <a:spAutoFit/>
          </a:bodyPr>
          <a:lstStyle/>
          <a:p>
            <a:pPr algn="ctr"/>
            <a:r>
              <a:rPr lang="en-US" sz="800">
                <a:solidFill>
                  <a:schemeClr val="bg1"/>
                </a:solidFill>
              </a:rPr>
              <a:t>Managing</a:t>
            </a:r>
          </a:p>
        </p:txBody>
      </p:sp>
      <p:sp>
        <p:nvSpPr>
          <p:cNvPr id="298" name="TextBox 297">
            <a:extLst>
              <a:ext uri="{FF2B5EF4-FFF2-40B4-BE49-F238E27FC236}">
                <a16:creationId xmlns:a16="http://schemas.microsoft.com/office/drawing/2014/main" id="{C3C7604A-4BBF-A213-2AE8-0978DB0BCB30}"/>
              </a:ext>
            </a:extLst>
          </p:cNvPr>
          <p:cNvSpPr txBox="1"/>
          <p:nvPr userDrawn="1"/>
        </p:nvSpPr>
        <p:spPr>
          <a:xfrm>
            <a:off x="10334829" y="3381006"/>
            <a:ext cx="709821" cy="215444"/>
          </a:xfrm>
          <a:prstGeom prst="rect">
            <a:avLst/>
          </a:prstGeom>
          <a:noFill/>
        </p:spPr>
        <p:txBody>
          <a:bodyPr wrap="square" lIns="0" rIns="0">
            <a:spAutoFit/>
          </a:bodyPr>
          <a:lstStyle/>
          <a:p>
            <a:pPr algn="ctr"/>
            <a:r>
              <a:rPr lang="en-US" sz="800">
                <a:solidFill>
                  <a:schemeClr val="bg1"/>
                </a:solidFill>
              </a:rPr>
              <a:t>Map alt 2</a:t>
            </a:r>
          </a:p>
        </p:txBody>
      </p:sp>
      <p:sp>
        <p:nvSpPr>
          <p:cNvPr id="299" name="TextBox 298">
            <a:extLst>
              <a:ext uri="{FF2B5EF4-FFF2-40B4-BE49-F238E27FC236}">
                <a16:creationId xmlns:a16="http://schemas.microsoft.com/office/drawing/2014/main" id="{F847882F-7CC4-A60F-65F8-D983F6699DD2}"/>
              </a:ext>
            </a:extLst>
          </p:cNvPr>
          <p:cNvSpPr txBox="1"/>
          <p:nvPr userDrawn="1"/>
        </p:nvSpPr>
        <p:spPr>
          <a:xfrm>
            <a:off x="11041556" y="3381006"/>
            <a:ext cx="709821" cy="215444"/>
          </a:xfrm>
          <a:prstGeom prst="rect">
            <a:avLst/>
          </a:prstGeom>
          <a:noFill/>
        </p:spPr>
        <p:txBody>
          <a:bodyPr wrap="square" lIns="0" rIns="0">
            <a:spAutoFit/>
          </a:bodyPr>
          <a:lstStyle/>
          <a:p>
            <a:pPr algn="ctr"/>
            <a:r>
              <a:rPr lang="en-US" sz="800">
                <a:solidFill>
                  <a:schemeClr val="bg1"/>
                </a:solidFill>
              </a:rPr>
              <a:t>Visibility on</a:t>
            </a:r>
          </a:p>
        </p:txBody>
      </p:sp>
      <p:sp>
        <p:nvSpPr>
          <p:cNvPr id="300" name="TextBox 299">
            <a:extLst>
              <a:ext uri="{FF2B5EF4-FFF2-40B4-BE49-F238E27FC236}">
                <a16:creationId xmlns:a16="http://schemas.microsoft.com/office/drawing/2014/main" id="{4FED2632-4549-9F61-7511-4FA0A82C8C13}"/>
              </a:ext>
            </a:extLst>
          </p:cNvPr>
          <p:cNvSpPr txBox="1"/>
          <p:nvPr userDrawn="1"/>
        </p:nvSpPr>
        <p:spPr>
          <a:xfrm>
            <a:off x="440623" y="4214791"/>
            <a:ext cx="709821" cy="215444"/>
          </a:xfrm>
          <a:prstGeom prst="rect">
            <a:avLst/>
          </a:prstGeom>
          <a:noFill/>
        </p:spPr>
        <p:txBody>
          <a:bodyPr wrap="square" lIns="0" rIns="0">
            <a:spAutoFit/>
          </a:bodyPr>
          <a:lstStyle/>
          <a:p>
            <a:pPr algn="ctr"/>
            <a:r>
              <a:rPr lang="en-US" sz="800">
                <a:solidFill>
                  <a:schemeClr val="bg1"/>
                </a:solidFill>
              </a:rPr>
              <a:t>Map alt</a:t>
            </a:r>
          </a:p>
        </p:txBody>
      </p:sp>
      <p:sp>
        <p:nvSpPr>
          <p:cNvPr id="301" name="TextBox 300">
            <a:extLst>
              <a:ext uri="{FF2B5EF4-FFF2-40B4-BE49-F238E27FC236}">
                <a16:creationId xmlns:a16="http://schemas.microsoft.com/office/drawing/2014/main" id="{190FE4A3-72D2-9E6A-17D5-E472BF08BEFD}"/>
              </a:ext>
            </a:extLst>
          </p:cNvPr>
          <p:cNvSpPr txBox="1"/>
          <p:nvPr userDrawn="1"/>
        </p:nvSpPr>
        <p:spPr>
          <a:xfrm>
            <a:off x="1147352" y="4214791"/>
            <a:ext cx="709821" cy="215444"/>
          </a:xfrm>
          <a:prstGeom prst="rect">
            <a:avLst/>
          </a:prstGeom>
          <a:noFill/>
        </p:spPr>
        <p:txBody>
          <a:bodyPr wrap="square" lIns="0" rIns="0">
            <a:spAutoFit/>
          </a:bodyPr>
          <a:lstStyle/>
          <a:p>
            <a:pPr algn="ctr"/>
            <a:r>
              <a:rPr lang="en-US" sz="800">
                <a:solidFill>
                  <a:schemeClr val="bg1"/>
                </a:solidFill>
              </a:rPr>
              <a:t>Map</a:t>
            </a:r>
          </a:p>
        </p:txBody>
      </p:sp>
      <p:sp>
        <p:nvSpPr>
          <p:cNvPr id="302" name="TextBox 301">
            <a:extLst>
              <a:ext uri="{FF2B5EF4-FFF2-40B4-BE49-F238E27FC236}">
                <a16:creationId xmlns:a16="http://schemas.microsoft.com/office/drawing/2014/main" id="{86E041A5-4BBC-5E73-AA85-08AA04BA1924}"/>
              </a:ext>
            </a:extLst>
          </p:cNvPr>
          <p:cNvSpPr txBox="1"/>
          <p:nvPr userDrawn="1"/>
        </p:nvSpPr>
        <p:spPr>
          <a:xfrm>
            <a:off x="1854081" y="4214791"/>
            <a:ext cx="709821" cy="215444"/>
          </a:xfrm>
          <a:prstGeom prst="rect">
            <a:avLst/>
          </a:prstGeom>
          <a:noFill/>
        </p:spPr>
        <p:txBody>
          <a:bodyPr wrap="square" lIns="0" rIns="0">
            <a:spAutoFit/>
          </a:bodyPr>
          <a:lstStyle/>
          <a:p>
            <a:pPr algn="ctr"/>
            <a:r>
              <a:rPr lang="en-US" sz="800">
                <a:solidFill>
                  <a:schemeClr val="bg1"/>
                </a:solidFill>
              </a:rPr>
              <a:t>Media</a:t>
            </a:r>
          </a:p>
        </p:txBody>
      </p:sp>
      <p:sp>
        <p:nvSpPr>
          <p:cNvPr id="303" name="TextBox 302">
            <a:extLst>
              <a:ext uri="{FF2B5EF4-FFF2-40B4-BE49-F238E27FC236}">
                <a16:creationId xmlns:a16="http://schemas.microsoft.com/office/drawing/2014/main" id="{77C3B9BA-B845-903C-0D8F-533AB6A639C2}"/>
              </a:ext>
            </a:extLst>
          </p:cNvPr>
          <p:cNvSpPr txBox="1"/>
          <p:nvPr userDrawn="1"/>
        </p:nvSpPr>
        <p:spPr>
          <a:xfrm>
            <a:off x="2560810" y="4214791"/>
            <a:ext cx="709821" cy="215444"/>
          </a:xfrm>
          <a:prstGeom prst="rect">
            <a:avLst/>
          </a:prstGeom>
          <a:noFill/>
        </p:spPr>
        <p:txBody>
          <a:bodyPr wrap="square" lIns="0" rIns="0">
            <a:spAutoFit/>
          </a:bodyPr>
          <a:lstStyle/>
          <a:p>
            <a:pPr algn="ctr"/>
            <a:r>
              <a:rPr lang="en-US" sz="800">
                <a:solidFill>
                  <a:schemeClr val="bg1"/>
                </a:solidFill>
              </a:rPr>
              <a:t>Pivot</a:t>
            </a:r>
          </a:p>
        </p:txBody>
      </p:sp>
      <p:sp>
        <p:nvSpPr>
          <p:cNvPr id="304" name="TextBox 303">
            <a:extLst>
              <a:ext uri="{FF2B5EF4-FFF2-40B4-BE49-F238E27FC236}">
                <a16:creationId xmlns:a16="http://schemas.microsoft.com/office/drawing/2014/main" id="{6F840A39-026C-C7E2-70C8-565A2B5DE0B6}"/>
              </a:ext>
            </a:extLst>
          </p:cNvPr>
          <p:cNvSpPr txBox="1"/>
          <p:nvPr userDrawn="1"/>
        </p:nvSpPr>
        <p:spPr>
          <a:xfrm>
            <a:off x="3267539" y="4214791"/>
            <a:ext cx="709821" cy="215444"/>
          </a:xfrm>
          <a:prstGeom prst="rect">
            <a:avLst/>
          </a:prstGeom>
          <a:noFill/>
        </p:spPr>
        <p:txBody>
          <a:bodyPr wrap="square" lIns="0" rIns="0">
            <a:spAutoFit/>
          </a:bodyPr>
          <a:lstStyle/>
          <a:p>
            <a:pPr algn="ctr"/>
            <a:r>
              <a:rPr lang="en-US" sz="800">
                <a:solidFill>
                  <a:schemeClr val="bg1"/>
                </a:solidFill>
              </a:rPr>
              <a:t>Plugin</a:t>
            </a:r>
          </a:p>
        </p:txBody>
      </p:sp>
      <p:sp>
        <p:nvSpPr>
          <p:cNvPr id="305" name="TextBox 304">
            <a:extLst>
              <a:ext uri="{FF2B5EF4-FFF2-40B4-BE49-F238E27FC236}">
                <a16:creationId xmlns:a16="http://schemas.microsoft.com/office/drawing/2014/main" id="{83EE46A2-CEAB-4B50-BB39-DDFFF27A9F33}"/>
              </a:ext>
            </a:extLst>
          </p:cNvPr>
          <p:cNvSpPr txBox="1"/>
          <p:nvPr userDrawn="1"/>
        </p:nvSpPr>
        <p:spPr>
          <a:xfrm>
            <a:off x="3942404" y="4214791"/>
            <a:ext cx="773549"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306" name="TextBox 305">
            <a:extLst>
              <a:ext uri="{FF2B5EF4-FFF2-40B4-BE49-F238E27FC236}">
                <a16:creationId xmlns:a16="http://schemas.microsoft.com/office/drawing/2014/main" id="{70F81E11-7B35-E4DC-F20B-56E70E8EA873}"/>
              </a:ext>
            </a:extLst>
          </p:cNvPr>
          <p:cNvSpPr txBox="1"/>
          <p:nvPr userDrawn="1"/>
        </p:nvSpPr>
        <p:spPr>
          <a:xfrm>
            <a:off x="4680997" y="4214791"/>
            <a:ext cx="709821"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307" name="TextBox 306">
            <a:extLst>
              <a:ext uri="{FF2B5EF4-FFF2-40B4-BE49-F238E27FC236}">
                <a16:creationId xmlns:a16="http://schemas.microsoft.com/office/drawing/2014/main" id="{6C714EA3-437D-09AE-1C2C-15E140EAECA3}"/>
              </a:ext>
            </a:extLst>
          </p:cNvPr>
          <p:cNvSpPr txBox="1"/>
          <p:nvPr userDrawn="1"/>
        </p:nvSpPr>
        <p:spPr>
          <a:xfrm>
            <a:off x="5387726" y="4214791"/>
            <a:ext cx="709821" cy="215444"/>
          </a:xfrm>
          <a:prstGeom prst="rect">
            <a:avLst/>
          </a:prstGeom>
          <a:noFill/>
        </p:spPr>
        <p:txBody>
          <a:bodyPr wrap="square" lIns="0" rIns="0">
            <a:sp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8D98A44E-FCCD-36B5-0672-64428A019C4A}"/>
              </a:ext>
            </a:extLst>
          </p:cNvPr>
          <p:cNvSpPr txBox="1"/>
          <p:nvPr userDrawn="1"/>
        </p:nvSpPr>
        <p:spPr>
          <a:xfrm>
            <a:off x="6094455" y="4214791"/>
            <a:ext cx="709821" cy="338554"/>
          </a:xfrm>
          <a:prstGeom prst="rect">
            <a:avLst/>
          </a:prstGeom>
          <a:noFill/>
        </p:spPr>
        <p:txBody>
          <a:bodyPr wrap="square" lIns="0" rIns="0">
            <a:spAutoFit/>
          </a:bodyPr>
          <a:lstStyle/>
          <a:p>
            <a:pPr algn="ctr"/>
            <a:r>
              <a:rPr lang="en-US" sz="800">
                <a:solidFill>
                  <a:schemeClr val="bg1"/>
                </a:solidFill>
              </a:rPr>
              <a:t>Promoter bullhorn</a:t>
            </a:r>
          </a:p>
        </p:txBody>
      </p:sp>
      <p:sp>
        <p:nvSpPr>
          <p:cNvPr id="309" name="TextBox 308">
            <a:extLst>
              <a:ext uri="{FF2B5EF4-FFF2-40B4-BE49-F238E27FC236}">
                <a16:creationId xmlns:a16="http://schemas.microsoft.com/office/drawing/2014/main" id="{8C785F62-F1A5-CD99-47D7-27A6C0439001}"/>
              </a:ext>
            </a:extLst>
          </p:cNvPr>
          <p:cNvSpPr txBox="1"/>
          <p:nvPr userDrawn="1"/>
        </p:nvSpPr>
        <p:spPr>
          <a:xfrm>
            <a:off x="6801184" y="4214791"/>
            <a:ext cx="709821"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310" name="TextBox 309">
            <a:extLst>
              <a:ext uri="{FF2B5EF4-FFF2-40B4-BE49-F238E27FC236}">
                <a16:creationId xmlns:a16="http://schemas.microsoft.com/office/drawing/2014/main" id="{57E3DE3F-6A52-EE69-F4D6-4CFE59E76D66}"/>
              </a:ext>
            </a:extLst>
          </p:cNvPr>
          <p:cNvSpPr txBox="1"/>
          <p:nvPr userDrawn="1"/>
        </p:nvSpPr>
        <p:spPr>
          <a:xfrm>
            <a:off x="7507913" y="4214791"/>
            <a:ext cx="709821" cy="338554"/>
          </a:xfrm>
          <a:prstGeom prst="rect">
            <a:avLst/>
          </a:prstGeom>
          <a:noFill/>
        </p:spPr>
        <p:txBody>
          <a:bodyPr wrap="square" lIns="0" rIns="0">
            <a:spAutoFit/>
          </a:bodyPr>
          <a:lstStyle/>
          <a:p>
            <a:pPr algn="ctr"/>
            <a:r>
              <a:rPr lang="en-US" sz="800">
                <a:solidFill>
                  <a:schemeClr val="bg1"/>
                </a:solidFill>
              </a:rPr>
              <a:t>Proof of concept</a:t>
            </a:r>
          </a:p>
        </p:txBody>
      </p:sp>
      <p:sp>
        <p:nvSpPr>
          <p:cNvPr id="311" name="TextBox 310">
            <a:extLst>
              <a:ext uri="{FF2B5EF4-FFF2-40B4-BE49-F238E27FC236}">
                <a16:creationId xmlns:a16="http://schemas.microsoft.com/office/drawing/2014/main" id="{94059AF5-371E-F99C-D407-3E4A1402BF2F}"/>
              </a:ext>
            </a:extLst>
          </p:cNvPr>
          <p:cNvSpPr txBox="1"/>
          <p:nvPr userDrawn="1"/>
        </p:nvSpPr>
        <p:spPr>
          <a:xfrm>
            <a:off x="8214642" y="4214791"/>
            <a:ext cx="709821" cy="215444"/>
          </a:xfrm>
          <a:prstGeom prst="rect">
            <a:avLst/>
          </a:prstGeom>
          <a:noFill/>
        </p:spPr>
        <p:txBody>
          <a:bodyPr wrap="square" lIns="0" rIns="0">
            <a:spAutoFit/>
          </a:bodyPr>
          <a:lstStyle/>
          <a:p>
            <a:pPr algn="ctr"/>
            <a:r>
              <a:rPr lang="en-US" sz="800">
                <a:solidFill>
                  <a:schemeClr val="bg1"/>
                </a:solidFill>
              </a:rPr>
              <a:t>Public sector</a:t>
            </a:r>
          </a:p>
        </p:txBody>
      </p:sp>
      <p:sp>
        <p:nvSpPr>
          <p:cNvPr id="312" name="TextBox 311">
            <a:extLst>
              <a:ext uri="{FF2B5EF4-FFF2-40B4-BE49-F238E27FC236}">
                <a16:creationId xmlns:a16="http://schemas.microsoft.com/office/drawing/2014/main" id="{6D199F0C-59CE-5A4C-1776-51C1C6A67AF9}"/>
              </a:ext>
            </a:extLst>
          </p:cNvPr>
          <p:cNvSpPr txBox="1"/>
          <p:nvPr userDrawn="1"/>
        </p:nvSpPr>
        <p:spPr>
          <a:xfrm>
            <a:off x="8921371" y="4214791"/>
            <a:ext cx="709821" cy="215444"/>
          </a:xfrm>
          <a:prstGeom prst="rect">
            <a:avLst/>
          </a:prstGeom>
          <a:noFill/>
        </p:spPr>
        <p:txBody>
          <a:bodyPr wrap="square" lIns="0" rIns="0">
            <a:spAutoFit/>
          </a:bodyPr>
          <a:lstStyle/>
          <a:p>
            <a:pPr algn="ctr"/>
            <a:r>
              <a:rPr lang="en-US" sz="800">
                <a:solidFill>
                  <a:schemeClr val="bg1"/>
                </a:solidFill>
              </a:rPr>
              <a:t>QA</a:t>
            </a:r>
          </a:p>
        </p:txBody>
      </p:sp>
      <p:sp>
        <p:nvSpPr>
          <p:cNvPr id="313" name="TextBox 312">
            <a:extLst>
              <a:ext uri="{FF2B5EF4-FFF2-40B4-BE49-F238E27FC236}">
                <a16:creationId xmlns:a16="http://schemas.microsoft.com/office/drawing/2014/main" id="{54AA07FE-9C32-2B69-B995-C4EE5DDBCE15}"/>
              </a:ext>
            </a:extLst>
          </p:cNvPr>
          <p:cNvSpPr txBox="1"/>
          <p:nvPr userDrawn="1"/>
        </p:nvSpPr>
        <p:spPr>
          <a:xfrm>
            <a:off x="9628100" y="4214791"/>
            <a:ext cx="709821" cy="338554"/>
          </a:xfrm>
          <a:prstGeom prst="rect">
            <a:avLst/>
          </a:prstGeom>
          <a:noFill/>
        </p:spPr>
        <p:txBody>
          <a:bodyPr wrap="square" lIns="0" rIns="0">
            <a:spAutoFit/>
          </a:bodyPr>
          <a:lstStyle/>
          <a:p>
            <a:pPr algn="ctr"/>
            <a:r>
              <a:rPr lang="en-US" sz="800">
                <a:solidFill>
                  <a:schemeClr val="bg1"/>
                </a:solidFill>
              </a:rPr>
              <a:t>Question answer</a:t>
            </a:r>
          </a:p>
        </p:txBody>
      </p:sp>
      <p:sp>
        <p:nvSpPr>
          <p:cNvPr id="314" name="TextBox 313">
            <a:extLst>
              <a:ext uri="{FF2B5EF4-FFF2-40B4-BE49-F238E27FC236}">
                <a16:creationId xmlns:a16="http://schemas.microsoft.com/office/drawing/2014/main" id="{FD58717C-EAC4-4A74-B258-C05025E8F9EC}"/>
              </a:ext>
            </a:extLst>
          </p:cNvPr>
          <p:cNvSpPr txBox="1"/>
          <p:nvPr userDrawn="1"/>
        </p:nvSpPr>
        <p:spPr>
          <a:xfrm>
            <a:off x="10334829" y="4214791"/>
            <a:ext cx="709821"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315" name="TextBox 314">
            <a:extLst>
              <a:ext uri="{FF2B5EF4-FFF2-40B4-BE49-F238E27FC236}">
                <a16:creationId xmlns:a16="http://schemas.microsoft.com/office/drawing/2014/main" id="{754FDF0A-3DCF-765B-E27E-C6CAF9C9A1AD}"/>
              </a:ext>
            </a:extLst>
          </p:cNvPr>
          <p:cNvSpPr txBox="1"/>
          <p:nvPr userDrawn="1"/>
        </p:nvSpPr>
        <p:spPr>
          <a:xfrm>
            <a:off x="11041556" y="4214791"/>
            <a:ext cx="709821" cy="215444"/>
          </a:xfrm>
          <a:prstGeom prst="rect">
            <a:avLst/>
          </a:prstGeom>
          <a:noFill/>
        </p:spPr>
        <p:txBody>
          <a:bodyPr wrap="square" lIns="0" rIns="0">
            <a:spAutoFit/>
          </a:bodyPr>
          <a:lstStyle/>
          <a:p>
            <a:pPr algn="ctr"/>
            <a:r>
              <a:rPr lang="en-US" sz="800">
                <a:solidFill>
                  <a:schemeClr val="bg1"/>
                </a:solidFill>
              </a:rPr>
              <a:t>Visibility off</a:t>
            </a:r>
          </a:p>
        </p:txBody>
      </p:sp>
      <p:sp>
        <p:nvSpPr>
          <p:cNvPr id="316" name="TextBox 315">
            <a:extLst>
              <a:ext uri="{FF2B5EF4-FFF2-40B4-BE49-F238E27FC236}">
                <a16:creationId xmlns:a16="http://schemas.microsoft.com/office/drawing/2014/main" id="{1227DD33-1A12-478F-C022-D893691F1CE5}"/>
              </a:ext>
            </a:extLst>
          </p:cNvPr>
          <p:cNvSpPr txBox="1"/>
          <p:nvPr userDrawn="1"/>
        </p:nvSpPr>
        <p:spPr>
          <a:xfrm>
            <a:off x="440623" y="5040026"/>
            <a:ext cx="709821" cy="338554"/>
          </a:xfrm>
          <a:prstGeom prst="rect">
            <a:avLst/>
          </a:prstGeom>
          <a:noFill/>
        </p:spPr>
        <p:txBody>
          <a:bodyPr wrap="square" lIns="0" rIns="0">
            <a:spAutoFit/>
          </a:bodyPr>
          <a:lstStyle/>
          <a:p>
            <a:pPr algn="ctr"/>
            <a:r>
              <a:rPr lang="en-US" sz="800">
                <a:solidFill>
                  <a:schemeClr val="bg1"/>
                </a:solidFill>
              </a:rPr>
              <a:t>Robot unattended</a:t>
            </a:r>
          </a:p>
        </p:txBody>
      </p:sp>
      <p:sp>
        <p:nvSpPr>
          <p:cNvPr id="317" name="TextBox 316">
            <a:extLst>
              <a:ext uri="{FF2B5EF4-FFF2-40B4-BE49-F238E27FC236}">
                <a16:creationId xmlns:a16="http://schemas.microsoft.com/office/drawing/2014/main" id="{C00D4795-A69D-95B1-B0F4-AA13DEACAA20}"/>
              </a:ext>
            </a:extLst>
          </p:cNvPr>
          <p:cNvSpPr txBox="1"/>
          <p:nvPr userDrawn="1"/>
        </p:nvSpPr>
        <p:spPr>
          <a:xfrm>
            <a:off x="1147352" y="5040026"/>
            <a:ext cx="709821"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318" name="TextBox 317">
            <a:extLst>
              <a:ext uri="{FF2B5EF4-FFF2-40B4-BE49-F238E27FC236}">
                <a16:creationId xmlns:a16="http://schemas.microsoft.com/office/drawing/2014/main" id="{AD63805C-E895-4D6B-C5C8-14C4DD682162}"/>
              </a:ext>
            </a:extLst>
          </p:cNvPr>
          <p:cNvSpPr txBox="1"/>
          <p:nvPr userDrawn="1"/>
        </p:nvSpPr>
        <p:spPr>
          <a:xfrm>
            <a:off x="1854081"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319" name="TextBox 318">
            <a:extLst>
              <a:ext uri="{FF2B5EF4-FFF2-40B4-BE49-F238E27FC236}">
                <a16:creationId xmlns:a16="http://schemas.microsoft.com/office/drawing/2014/main" id="{2E9716B7-16AA-E399-4903-AB360670E80C}"/>
              </a:ext>
            </a:extLst>
          </p:cNvPr>
          <p:cNvSpPr txBox="1"/>
          <p:nvPr userDrawn="1"/>
        </p:nvSpPr>
        <p:spPr>
          <a:xfrm>
            <a:off x="2560810"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320" name="TextBox 319">
            <a:extLst>
              <a:ext uri="{FF2B5EF4-FFF2-40B4-BE49-F238E27FC236}">
                <a16:creationId xmlns:a16="http://schemas.microsoft.com/office/drawing/2014/main" id="{BE5A7271-7D94-5EAC-5F47-98C5BEC161B0}"/>
              </a:ext>
            </a:extLst>
          </p:cNvPr>
          <p:cNvSpPr txBox="1"/>
          <p:nvPr userDrawn="1"/>
        </p:nvSpPr>
        <p:spPr>
          <a:xfrm>
            <a:off x="3202071" y="5040026"/>
            <a:ext cx="840757"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321" name="TextBox 320">
            <a:extLst>
              <a:ext uri="{FF2B5EF4-FFF2-40B4-BE49-F238E27FC236}">
                <a16:creationId xmlns:a16="http://schemas.microsoft.com/office/drawing/2014/main" id="{7A0A85BF-3C5E-B4E7-A5B3-9E2ED1A77EB4}"/>
              </a:ext>
            </a:extLst>
          </p:cNvPr>
          <p:cNvSpPr txBox="1"/>
          <p:nvPr userDrawn="1"/>
        </p:nvSpPr>
        <p:spPr>
          <a:xfrm>
            <a:off x="3974268"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322" name="TextBox 321">
            <a:extLst>
              <a:ext uri="{FF2B5EF4-FFF2-40B4-BE49-F238E27FC236}">
                <a16:creationId xmlns:a16="http://schemas.microsoft.com/office/drawing/2014/main" id="{AEEB8AE1-BAA8-3167-00D6-1FE3A3AD4EAA}"/>
              </a:ext>
            </a:extLst>
          </p:cNvPr>
          <p:cNvSpPr txBox="1"/>
          <p:nvPr userDrawn="1"/>
        </p:nvSpPr>
        <p:spPr>
          <a:xfrm>
            <a:off x="4680997" y="5040026"/>
            <a:ext cx="709821"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323" name="TextBox 322">
            <a:extLst>
              <a:ext uri="{FF2B5EF4-FFF2-40B4-BE49-F238E27FC236}">
                <a16:creationId xmlns:a16="http://schemas.microsoft.com/office/drawing/2014/main" id="{F273C299-6338-4236-9368-08F49A35A795}"/>
              </a:ext>
            </a:extLst>
          </p:cNvPr>
          <p:cNvSpPr txBox="1"/>
          <p:nvPr userDrawn="1"/>
        </p:nvSpPr>
        <p:spPr>
          <a:xfrm>
            <a:off x="5387726"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324" name="TextBox 323">
            <a:extLst>
              <a:ext uri="{FF2B5EF4-FFF2-40B4-BE49-F238E27FC236}">
                <a16:creationId xmlns:a16="http://schemas.microsoft.com/office/drawing/2014/main" id="{5FC55755-8073-B1FC-8A15-5109511CFADF}"/>
              </a:ext>
            </a:extLst>
          </p:cNvPr>
          <p:cNvSpPr txBox="1"/>
          <p:nvPr userDrawn="1"/>
        </p:nvSpPr>
        <p:spPr>
          <a:xfrm>
            <a:off x="6094455" y="5040026"/>
            <a:ext cx="709821" cy="215444"/>
          </a:xfrm>
          <a:prstGeom prst="rect">
            <a:avLst/>
          </a:prstGeom>
          <a:noFill/>
        </p:spPr>
        <p:txBody>
          <a:bodyPr wrap="square" lIns="0" rIns="0">
            <a:spAutoFit/>
          </a:bodyPr>
          <a:lstStyle/>
          <a:p>
            <a:pPr algn="ctr"/>
            <a:r>
              <a:rPr lang="en-US" sz="800">
                <a:solidFill>
                  <a:schemeClr val="bg1"/>
                </a:solidFill>
              </a:rPr>
              <a:t>Satellite</a:t>
            </a:r>
          </a:p>
        </p:txBody>
      </p:sp>
      <p:sp>
        <p:nvSpPr>
          <p:cNvPr id="325" name="TextBox 324">
            <a:extLst>
              <a:ext uri="{FF2B5EF4-FFF2-40B4-BE49-F238E27FC236}">
                <a16:creationId xmlns:a16="http://schemas.microsoft.com/office/drawing/2014/main" id="{41D99090-3CDB-4B35-22B7-EA66F1AE7BBE}"/>
              </a:ext>
            </a:extLst>
          </p:cNvPr>
          <p:cNvSpPr txBox="1"/>
          <p:nvPr userDrawn="1"/>
        </p:nvSpPr>
        <p:spPr>
          <a:xfrm>
            <a:off x="6801184"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326" name="TextBox 325">
            <a:extLst>
              <a:ext uri="{FF2B5EF4-FFF2-40B4-BE49-F238E27FC236}">
                <a16:creationId xmlns:a16="http://schemas.microsoft.com/office/drawing/2014/main" id="{9AC34118-6053-F020-2FBD-5654195ECB9E}"/>
              </a:ext>
            </a:extLst>
          </p:cNvPr>
          <p:cNvSpPr txBox="1"/>
          <p:nvPr userDrawn="1"/>
        </p:nvSpPr>
        <p:spPr>
          <a:xfrm>
            <a:off x="7507913"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327" name="TextBox 326">
            <a:extLst>
              <a:ext uri="{FF2B5EF4-FFF2-40B4-BE49-F238E27FC236}">
                <a16:creationId xmlns:a16="http://schemas.microsoft.com/office/drawing/2014/main" id="{5F3F9254-AD85-E65B-0833-A7018CE4ED14}"/>
              </a:ext>
            </a:extLst>
          </p:cNvPr>
          <p:cNvSpPr txBox="1"/>
          <p:nvPr userDrawn="1"/>
        </p:nvSpPr>
        <p:spPr>
          <a:xfrm>
            <a:off x="8214642" y="5040026"/>
            <a:ext cx="709821" cy="215444"/>
          </a:xfrm>
          <a:prstGeom prst="rect">
            <a:avLst/>
          </a:prstGeom>
          <a:noFill/>
        </p:spPr>
        <p:txBody>
          <a:bodyPr wrap="square" lIns="0" rIns="0">
            <a:spAutoFit/>
          </a:bodyPr>
          <a:lstStyle/>
          <a:p>
            <a:pPr algn="ctr"/>
            <a:r>
              <a:rPr lang="en-US" sz="800">
                <a:solidFill>
                  <a:schemeClr val="bg1"/>
                </a:solidFill>
              </a:rPr>
              <a:t>Search</a:t>
            </a:r>
          </a:p>
        </p:txBody>
      </p:sp>
      <p:sp>
        <p:nvSpPr>
          <p:cNvPr id="328" name="TextBox 327">
            <a:extLst>
              <a:ext uri="{FF2B5EF4-FFF2-40B4-BE49-F238E27FC236}">
                <a16:creationId xmlns:a16="http://schemas.microsoft.com/office/drawing/2014/main" id="{9FFCF901-1546-5BC5-B03D-EE5BA5412649}"/>
              </a:ext>
            </a:extLst>
          </p:cNvPr>
          <p:cNvSpPr txBox="1"/>
          <p:nvPr userDrawn="1"/>
        </p:nvSpPr>
        <p:spPr>
          <a:xfrm>
            <a:off x="8921371" y="5040026"/>
            <a:ext cx="709821" cy="215444"/>
          </a:xfrm>
          <a:prstGeom prst="rect">
            <a:avLst/>
          </a:prstGeom>
          <a:noFill/>
        </p:spPr>
        <p:txBody>
          <a:bodyPr wrap="square" lIns="0" rIns="0">
            <a:spAutoFit/>
          </a:bodyPr>
          <a:lstStyle/>
          <a:p>
            <a:pPr algn="ctr"/>
            <a:r>
              <a:rPr lang="en-US" sz="800">
                <a:solidFill>
                  <a:schemeClr val="bg1"/>
                </a:solidFill>
              </a:rPr>
              <a:t>Student</a:t>
            </a:r>
          </a:p>
        </p:txBody>
      </p:sp>
      <p:sp>
        <p:nvSpPr>
          <p:cNvPr id="329" name="TextBox 328">
            <a:extLst>
              <a:ext uri="{FF2B5EF4-FFF2-40B4-BE49-F238E27FC236}">
                <a16:creationId xmlns:a16="http://schemas.microsoft.com/office/drawing/2014/main" id="{4CD9047E-2606-81A3-ECAA-374C07378EDA}"/>
              </a:ext>
            </a:extLst>
          </p:cNvPr>
          <p:cNvSpPr txBox="1"/>
          <p:nvPr userDrawn="1"/>
        </p:nvSpPr>
        <p:spPr>
          <a:xfrm>
            <a:off x="9628100" y="5040026"/>
            <a:ext cx="709821" cy="215444"/>
          </a:xfrm>
          <a:prstGeom prst="rect">
            <a:avLst/>
          </a:prstGeom>
          <a:noFill/>
        </p:spPr>
        <p:txBody>
          <a:bodyPr wrap="square" lIns="0" rIns="0">
            <a:spAutoFit/>
          </a:bodyPr>
          <a:lstStyle/>
          <a:p>
            <a:pPr algn="ctr"/>
            <a:r>
              <a:rPr lang="en-US" sz="800">
                <a:solidFill>
                  <a:schemeClr val="bg1"/>
                </a:solidFill>
              </a:rPr>
              <a:t>Studio</a:t>
            </a:r>
          </a:p>
        </p:txBody>
      </p:sp>
      <p:sp>
        <p:nvSpPr>
          <p:cNvPr id="330" name="TextBox 329">
            <a:extLst>
              <a:ext uri="{FF2B5EF4-FFF2-40B4-BE49-F238E27FC236}">
                <a16:creationId xmlns:a16="http://schemas.microsoft.com/office/drawing/2014/main" id="{0F34C896-1587-D28C-B024-A1D8C56D45AF}"/>
              </a:ext>
            </a:extLst>
          </p:cNvPr>
          <p:cNvSpPr txBox="1"/>
          <p:nvPr userDrawn="1"/>
        </p:nvSpPr>
        <p:spPr>
          <a:xfrm>
            <a:off x="10334829" y="5040026"/>
            <a:ext cx="709821" cy="215444"/>
          </a:xfrm>
          <a:prstGeom prst="rect">
            <a:avLst/>
          </a:prstGeom>
          <a:noFill/>
        </p:spPr>
        <p:txBody>
          <a:bodyPr wrap="square" lIns="0" rIns="0">
            <a:spAutoFit/>
          </a:bodyPr>
          <a:lstStyle/>
          <a:p>
            <a:pPr algn="ctr"/>
            <a:r>
              <a:rPr lang="en-US" sz="800">
                <a:solidFill>
                  <a:schemeClr val="bg1"/>
                </a:solidFill>
              </a:rPr>
              <a:t>Success</a:t>
            </a:r>
          </a:p>
        </p:txBody>
      </p:sp>
      <p:sp>
        <p:nvSpPr>
          <p:cNvPr id="331" name="TextBox 330">
            <a:extLst>
              <a:ext uri="{FF2B5EF4-FFF2-40B4-BE49-F238E27FC236}">
                <a16:creationId xmlns:a16="http://schemas.microsoft.com/office/drawing/2014/main" id="{7935D88D-0B35-FFF3-E7F4-0DCFF6A03AE4}"/>
              </a:ext>
            </a:extLst>
          </p:cNvPr>
          <p:cNvSpPr txBox="1"/>
          <p:nvPr userDrawn="1"/>
        </p:nvSpPr>
        <p:spPr>
          <a:xfrm>
            <a:off x="11041556" y="5040026"/>
            <a:ext cx="709821" cy="215444"/>
          </a:xfrm>
          <a:prstGeom prst="rect">
            <a:avLst/>
          </a:prstGeom>
          <a:noFill/>
        </p:spPr>
        <p:txBody>
          <a:bodyPr wrap="square" lIns="0" rIns="0">
            <a:spAutoFit/>
          </a:bodyPr>
          <a:lstStyle/>
          <a:p>
            <a:pPr algn="ctr"/>
            <a:r>
              <a:rPr lang="en-US" sz="800">
                <a:solidFill>
                  <a:schemeClr val="bg1"/>
                </a:solidFill>
              </a:rPr>
              <a:t>Vendor</a:t>
            </a:r>
          </a:p>
        </p:txBody>
      </p:sp>
      <p:sp>
        <p:nvSpPr>
          <p:cNvPr id="332" name="TextBox 331">
            <a:extLst>
              <a:ext uri="{FF2B5EF4-FFF2-40B4-BE49-F238E27FC236}">
                <a16:creationId xmlns:a16="http://schemas.microsoft.com/office/drawing/2014/main" id="{3808FAA3-5733-25E5-8873-FAC44CECB338}"/>
              </a:ext>
            </a:extLst>
          </p:cNvPr>
          <p:cNvSpPr txBox="1"/>
          <p:nvPr userDrawn="1"/>
        </p:nvSpPr>
        <p:spPr>
          <a:xfrm>
            <a:off x="440623" y="5834517"/>
            <a:ext cx="709821" cy="215444"/>
          </a:xfrm>
          <a:prstGeom prst="rect">
            <a:avLst/>
          </a:prstGeom>
          <a:noFill/>
        </p:spPr>
        <p:txBody>
          <a:bodyPr wrap="square" lIns="0" rIns="0">
            <a:spAutoFit/>
          </a:bodyPr>
          <a:lstStyle/>
          <a:p>
            <a:pPr algn="ctr"/>
            <a:r>
              <a:rPr lang="en-US" sz="800">
                <a:solidFill>
                  <a:schemeClr val="bg1"/>
                </a:solidFill>
              </a:rPr>
              <a:t>Support</a:t>
            </a:r>
          </a:p>
        </p:txBody>
      </p:sp>
      <p:sp>
        <p:nvSpPr>
          <p:cNvPr id="333" name="TextBox 332">
            <a:extLst>
              <a:ext uri="{FF2B5EF4-FFF2-40B4-BE49-F238E27FC236}">
                <a16:creationId xmlns:a16="http://schemas.microsoft.com/office/drawing/2014/main" id="{9BE65FDB-BDC4-8B1D-C6D8-B231F4FDE410}"/>
              </a:ext>
            </a:extLst>
          </p:cNvPr>
          <p:cNvSpPr txBox="1"/>
          <p:nvPr userDrawn="1"/>
        </p:nvSpPr>
        <p:spPr>
          <a:xfrm>
            <a:off x="1147352" y="5834517"/>
            <a:ext cx="709821" cy="215444"/>
          </a:xfrm>
          <a:prstGeom prst="rect">
            <a:avLst/>
          </a:prstGeom>
          <a:noFill/>
        </p:spPr>
        <p:txBody>
          <a:bodyPr wrap="square" lIns="0" rIns="0">
            <a:spAutoFit/>
          </a:bodyPr>
          <a:lstStyle/>
          <a:p>
            <a:pPr algn="ctr"/>
            <a:r>
              <a:rPr lang="en-US" sz="800">
                <a:solidFill>
                  <a:schemeClr val="bg1"/>
                </a:solidFill>
              </a:rPr>
              <a:t>Survey</a:t>
            </a:r>
          </a:p>
        </p:txBody>
      </p:sp>
      <p:sp>
        <p:nvSpPr>
          <p:cNvPr id="334" name="TextBox 333">
            <a:extLst>
              <a:ext uri="{FF2B5EF4-FFF2-40B4-BE49-F238E27FC236}">
                <a16:creationId xmlns:a16="http://schemas.microsoft.com/office/drawing/2014/main" id="{825953EE-A106-4355-F840-9902C041F6A0}"/>
              </a:ext>
            </a:extLst>
          </p:cNvPr>
          <p:cNvSpPr txBox="1"/>
          <p:nvPr userDrawn="1"/>
        </p:nvSpPr>
        <p:spPr>
          <a:xfrm>
            <a:off x="1854081" y="5834517"/>
            <a:ext cx="709821" cy="215444"/>
          </a:xfrm>
          <a:prstGeom prst="rect">
            <a:avLst/>
          </a:prstGeom>
          <a:noFill/>
        </p:spPr>
        <p:txBody>
          <a:bodyPr wrap="square" lIns="0" rIns="0">
            <a:spAutoFit/>
          </a:bodyPr>
          <a:lstStyle/>
          <a:p>
            <a:pPr algn="ctr"/>
            <a:r>
              <a:rPr lang="en-US" sz="800">
                <a:solidFill>
                  <a:schemeClr val="bg1"/>
                </a:solidFill>
              </a:rPr>
              <a:t>Tap touch</a:t>
            </a:r>
          </a:p>
        </p:txBody>
      </p:sp>
      <p:sp>
        <p:nvSpPr>
          <p:cNvPr id="335" name="TextBox 334">
            <a:extLst>
              <a:ext uri="{FF2B5EF4-FFF2-40B4-BE49-F238E27FC236}">
                <a16:creationId xmlns:a16="http://schemas.microsoft.com/office/drawing/2014/main" id="{43EF8B79-62C0-9DF7-9D33-26F7D91ABB56}"/>
              </a:ext>
            </a:extLst>
          </p:cNvPr>
          <p:cNvSpPr txBox="1"/>
          <p:nvPr userDrawn="1"/>
        </p:nvSpPr>
        <p:spPr>
          <a:xfrm>
            <a:off x="2560810" y="5834517"/>
            <a:ext cx="709821" cy="215444"/>
          </a:xfrm>
          <a:prstGeom prst="rect">
            <a:avLst/>
          </a:prstGeom>
          <a:noFill/>
        </p:spPr>
        <p:txBody>
          <a:bodyPr wrap="square" lIns="0" rIns="0">
            <a:spAutoFit/>
          </a:bodyPr>
          <a:lstStyle/>
          <a:p>
            <a:pPr algn="ctr"/>
            <a:r>
              <a:rPr lang="en-US" sz="800">
                <a:solidFill>
                  <a:schemeClr val="bg1"/>
                </a:solidFill>
              </a:rPr>
              <a:t>Target</a:t>
            </a:r>
          </a:p>
        </p:txBody>
      </p:sp>
      <p:sp>
        <p:nvSpPr>
          <p:cNvPr id="336" name="TextBox 335">
            <a:extLst>
              <a:ext uri="{FF2B5EF4-FFF2-40B4-BE49-F238E27FC236}">
                <a16:creationId xmlns:a16="http://schemas.microsoft.com/office/drawing/2014/main" id="{D3C267E2-C3CC-D5FF-7766-12E23D9D4BAA}"/>
              </a:ext>
            </a:extLst>
          </p:cNvPr>
          <p:cNvSpPr txBox="1"/>
          <p:nvPr userDrawn="1"/>
        </p:nvSpPr>
        <p:spPr>
          <a:xfrm>
            <a:off x="3267539"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337" name="TextBox 336">
            <a:extLst>
              <a:ext uri="{FF2B5EF4-FFF2-40B4-BE49-F238E27FC236}">
                <a16:creationId xmlns:a16="http://schemas.microsoft.com/office/drawing/2014/main" id="{C63A10FF-B169-30EC-C7AB-B2DF4D65F7B8}"/>
              </a:ext>
            </a:extLst>
          </p:cNvPr>
          <p:cNvSpPr txBox="1"/>
          <p:nvPr userDrawn="1"/>
        </p:nvSpPr>
        <p:spPr>
          <a:xfrm>
            <a:off x="3974268"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338" name="TextBox 337">
            <a:extLst>
              <a:ext uri="{FF2B5EF4-FFF2-40B4-BE49-F238E27FC236}">
                <a16:creationId xmlns:a16="http://schemas.microsoft.com/office/drawing/2014/main" id="{ADE665BF-3E4E-DEF6-FF0B-9A871AEEE128}"/>
              </a:ext>
            </a:extLst>
          </p:cNvPr>
          <p:cNvSpPr txBox="1"/>
          <p:nvPr userDrawn="1"/>
        </p:nvSpPr>
        <p:spPr>
          <a:xfrm>
            <a:off x="4680997"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339" name="TextBox 338">
            <a:extLst>
              <a:ext uri="{FF2B5EF4-FFF2-40B4-BE49-F238E27FC236}">
                <a16:creationId xmlns:a16="http://schemas.microsoft.com/office/drawing/2014/main" id="{4274EFEB-06FE-F5A9-247B-2DBA2A49D6EA}"/>
              </a:ext>
            </a:extLst>
          </p:cNvPr>
          <p:cNvSpPr txBox="1"/>
          <p:nvPr userDrawn="1"/>
        </p:nvSpPr>
        <p:spPr>
          <a:xfrm>
            <a:off x="5387726" y="5834517"/>
            <a:ext cx="709821" cy="215444"/>
          </a:xfrm>
          <a:prstGeom prst="rect">
            <a:avLst/>
          </a:prstGeom>
          <a:noFill/>
        </p:spPr>
        <p:txBody>
          <a:bodyPr wrap="square" lIns="0" rIns="0">
            <a:spAutoFit/>
          </a:bodyPr>
          <a:lstStyle/>
          <a:p>
            <a:pPr algn="ctr"/>
            <a:r>
              <a:rPr lang="en-US" sz="800">
                <a:solidFill>
                  <a:schemeClr val="bg1"/>
                </a:solidFill>
              </a:rPr>
              <a:t>Technology</a:t>
            </a:r>
          </a:p>
        </p:txBody>
      </p:sp>
      <p:sp>
        <p:nvSpPr>
          <p:cNvPr id="340" name="TextBox 339">
            <a:extLst>
              <a:ext uri="{FF2B5EF4-FFF2-40B4-BE49-F238E27FC236}">
                <a16:creationId xmlns:a16="http://schemas.microsoft.com/office/drawing/2014/main" id="{8F77B91F-BD8B-DA15-D73C-DD7262889B14}"/>
              </a:ext>
            </a:extLst>
          </p:cNvPr>
          <p:cNvSpPr txBox="1"/>
          <p:nvPr userDrawn="1"/>
        </p:nvSpPr>
        <p:spPr>
          <a:xfrm>
            <a:off x="6090375" y="5834517"/>
            <a:ext cx="709821" cy="215444"/>
          </a:xfrm>
          <a:prstGeom prst="rect">
            <a:avLst/>
          </a:prstGeom>
          <a:noFill/>
        </p:spPr>
        <p:txBody>
          <a:bodyPr wrap="square" lIns="0" rIns="0">
            <a:spAutoFit/>
          </a:bodyPr>
          <a:lstStyle/>
          <a:p>
            <a:pPr algn="ctr"/>
            <a:r>
              <a:rPr lang="en-US" sz="800">
                <a:solidFill>
                  <a:schemeClr val="bg1"/>
                </a:solidFill>
              </a:rPr>
              <a:t>Tent</a:t>
            </a:r>
          </a:p>
        </p:txBody>
      </p:sp>
      <p:sp>
        <p:nvSpPr>
          <p:cNvPr id="341" name="Rectangle 340">
            <a:extLst>
              <a:ext uri="{FF2B5EF4-FFF2-40B4-BE49-F238E27FC236}">
                <a16:creationId xmlns:a16="http://schemas.microsoft.com/office/drawing/2014/main" id="{EAED1CE1-3720-DE56-6813-A6FD01BCD1CB}"/>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2" name="TextBox 341">
            <a:extLst>
              <a:ext uri="{FF2B5EF4-FFF2-40B4-BE49-F238E27FC236}">
                <a16:creationId xmlns:a16="http://schemas.microsoft.com/office/drawing/2014/main" id="{A875C936-79C3-EAB8-FCA2-B666875BACDE}"/>
              </a:ext>
            </a:extLst>
          </p:cNvPr>
          <p:cNvSpPr txBox="1"/>
          <p:nvPr userDrawn="1"/>
        </p:nvSpPr>
        <p:spPr>
          <a:xfrm>
            <a:off x="6801184" y="5834517"/>
            <a:ext cx="709821" cy="338554"/>
          </a:xfrm>
          <a:prstGeom prst="rect">
            <a:avLst/>
          </a:prstGeom>
          <a:noFill/>
        </p:spPr>
        <p:txBody>
          <a:bodyPr wrap="square" lIns="0" rIns="0">
            <a:spAutoFit/>
          </a:bodyPr>
          <a:lstStyle/>
          <a:p>
            <a:pPr algn="ctr"/>
            <a:r>
              <a:rPr lang="en-US" sz="800">
                <a:solidFill>
                  <a:schemeClr val="bg1"/>
                </a:solidFill>
              </a:rPr>
              <a:t>Exception handling</a:t>
            </a:r>
          </a:p>
        </p:txBody>
      </p:sp>
    </p:spTree>
    <p:extLst>
      <p:ext uri="{BB962C8B-B14F-4D97-AF65-F5344CB8AC3E}">
        <p14:creationId xmlns:p14="http://schemas.microsoft.com/office/powerpoint/2010/main" val="9645843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p:nvGrpSpPr>
        <p:grpSpPr bwMode="auto">
          <a:xfrm>
            <a:off x="1479316" y="1386942"/>
            <a:ext cx="7787181"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80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80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80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80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80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80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80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80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80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80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80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80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80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80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80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80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80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80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80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80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80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80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80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80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80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80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80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80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80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80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80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80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80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80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80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80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80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80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80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80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80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80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80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80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80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80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80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80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80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80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80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9944" y="2363006"/>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400098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p:nvGrpSpPr>
        <p:grpSpPr>
          <a:xfrm>
            <a:off x="751427" y="1258518"/>
            <a:ext cx="10365928"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5" name="Freeform 126">
              <a:extLst>
                <a:ext uri="{FF2B5EF4-FFF2-40B4-BE49-F238E27FC236}">
                  <a16:creationId xmlns:a16="http://schemas.microsoft.com/office/drawing/2014/main" id="{848972A3-EB5C-4BEF-B7CA-8E392D2607A4}"/>
                </a:ext>
              </a:extLst>
            </p:cNvPr>
            <p:cNvSpPr>
              <a:spLocks noEditPoints="1"/>
            </p:cNvSpPr>
            <p:nvPr/>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6" name="Freeform 158">
              <a:extLst>
                <a:ext uri="{FF2B5EF4-FFF2-40B4-BE49-F238E27FC236}">
                  <a16:creationId xmlns:a16="http://schemas.microsoft.com/office/drawing/2014/main" id="{338C85C8-08F6-4EDE-83F5-54D1493FC4EE}"/>
                </a:ext>
              </a:extLst>
            </p:cNvPr>
            <p:cNvSpPr>
              <a:spLocks noEditPoints="1"/>
            </p:cNvSpPr>
            <p:nvPr/>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7" name="Freeform 164">
              <a:extLst>
                <a:ext uri="{FF2B5EF4-FFF2-40B4-BE49-F238E27FC236}">
                  <a16:creationId xmlns:a16="http://schemas.microsoft.com/office/drawing/2014/main" id="{58CA43E4-FD01-43B2-8F01-50B4EFB243F4}"/>
                </a:ext>
              </a:extLst>
            </p:cNvPr>
            <p:cNvSpPr>
              <a:spLocks noEditPoints="1"/>
            </p:cNvSpPr>
            <p:nvPr/>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08" name="Group 207">
              <a:extLst>
                <a:ext uri="{FF2B5EF4-FFF2-40B4-BE49-F238E27FC236}">
                  <a16:creationId xmlns:a16="http://schemas.microsoft.com/office/drawing/2014/main" id="{2780527C-2773-45AF-BFC0-428E07C24C92}"/>
                </a:ext>
              </a:extLst>
            </p:cNvPr>
            <p:cNvGrpSpPr/>
            <p:nvPr/>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9702" y="2605400"/>
            <a:ext cx="470708"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795918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ptop Screenshot">
    <p:spTree>
      <p:nvGrpSpPr>
        <p:cNvPr id="1" name=""/>
        <p:cNvGrpSpPr/>
        <p:nvPr/>
      </p:nvGrpSpPr>
      <p:grpSpPr>
        <a:xfrm>
          <a:off x="0" y="0"/>
          <a:ext cx="0" cy="0"/>
          <a:chOff x="0" y="0"/>
          <a:chExt cx="0" cy="0"/>
        </a:xfrm>
      </p:grpSpPr>
      <p:pic>
        <p:nvPicPr>
          <p:cNvPr id="10" name="Graphic 9" hidden="1">
            <a:extLst>
              <a:ext uri="{FF2B5EF4-FFF2-40B4-BE49-F238E27FC236}">
                <a16:creationId xmlns:a16="http://schemas.microsoft.com/office/drawing/2014/main" id="{17CDA781-D5FC-4C3F-93B0-299A1CC43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pic>
        <p:nvPicPr>
          <p:cNvPr id="6" name="Picture 5" descr="A picture containing text, indoor, monitor, computer&#10;&#10;Description automatically generated">
            <a:extLst>
              <a:ext uri="{FF2B5EF4-FFF2-40B4-BE49-F238E27FC236}">
                <a16:creationId xmlns:a16="http://schemas.microsoft.com/office/drawing/2014/main" id="{901AC528-DDC1-F9E4-1686-444353B9454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3727" y="43253"/>
            <a:ext cx="10464545" cy="6408347"/>
          </a:xfrm>
          <a:prstGeom prst="rect">
            <a:avLst/>
          </a:prstGeom>
        </p:spPr>
      </p:pic>
      <p:sp>
        <p:nvSpPr>
          <p:cNvPr id="7" name="Picture Placeholder 5">
            <a:extLst>
              <a:ext uri="{FF2B5EF4-FFF2-40B4-BE49-F238E27FC236}">
                <a16:creationId xmlns:a16="http://schemas.microsoft.com/office/drawing/2014/main" id="{DAEF34FC-F283-EAE8-A23E-2F59B5A1B03B}"/>
              </a:ext>
            </a:extLst>
          </p:cNvPr>
          <p:cNvSpPr>
            <a:spLocks noGrp="1"/>
          </p:cNvSpPr>
          <p:nvPr>
            <p:ph type="pic" sz="quarter" idx="29"/>
          </p:nvPr>
        </p:nvSpPr>
        <p:spPr>
          <a:xfrm>
            <a:off x="2388578" y="1162050"/>
            <a:ext cx="7414843" cy="4178300"/>
          </a:xfrm>
          <a:solidFill>
            <a:schemeClr val="bg2"/>
          </a:solidFill>
        </p:spPr>
        <p:txBody>
          <a:bodyPr anchor="ctr"/>
          <a:lstStyle>
            <a:lvl1pPr algn="ctr">
              <a:defRPr/>
            </a:lvl1pPr>
          </a:lstStyle>
          <a:p>
            <a:r>
              <a:rPr lang="en-US"/>
              <a:t>Click icon to add picture</a:t>
            </a:r>
          </a:p>
        </p:txBody>
      </p:sp>
      <p:pic>
        <p:nvPicPr>
          <p:cNvPr id="2" name="Graphic 1" hidden="1">
            <a:extLst>
              <a:ext uri="{FF2B5EF4-FFF2-40B4-BE49-F238E27FC236}">
                <a16:creationId xmlns:a16="http://schemas.microsoft.com/office/drawing/2014/main" id="{B7961E54-2D5C-F2C8-B5EB-C247C5FC79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spTree>
    <p:extLst>
      <p:ext uri="{BB962C8B-B14F-4D97-AF65-F5344CB8AC3E}">
        <p14:creationId xmlns:p14="http://schemas.microsoft.com/office/powerpoint/2010/main" val="39860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12" name="Text Placeholder 49">
            <a:extLst>
              <a:ext uri="{FF2B5EF4-FFF2-40B4-BE49-F238E27FC236}">
                <a16:creationId xmlns:a16="http://schemas.microsoft.com/office/drawing/2014/main" id="{E409AA73-CDC0-765C-694A-2D6DFEB8FDB4}"/>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3" name="Freeform: Shape 12">
            <a:extLst>
              <a:ext uri="{FF2B5EF4-FFF2-40B4-BE49-F238E27FC236}">
                <a16:creationId xmlns:a16="http://schemas.microsoft.com/office/drawing/2014/main" id="{885C7D94-3E00-5250-D2FC-2DC0FB4C43E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14" name="Title 1">
            <a:extLst>
              <a:ext uri="{FF2B5EF4-FFF2-40B4-BE49-F238E27FC236}">
                <a16:creationId xmlns:a16="http://schemas.microsoft.com/office/drawing/2014/main" id="{7242CCC4-1787-F7E5-8E54-B36340B4A37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5" name="Subtitle 2">
            <a:extLst>
              <a:ext uri="{FF2B5EF4-FFF2-40B4-BE49-F238E27FC236}">
                <a16:creationId xmlns:a16="http://schemas.microsoft.com/office/drawing/2014/main" id="{32B9D6E8-245C-3C54-92E0-315B8D8172AF}"/>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00143333-DBBD-FD7F-B20A-BA3A743DECCF}"/>
              </a:ext>
            </a:extLst>
          </p:cNvPr>
          <p:cNvSpPr>
            <a:spLocks noGrp="1"/>
          </p:cNvSpPr>
          <p:nvPr>
            <p:ph type="body" sz="quarter" idx="10"/>
          </p:nvPr>
        </p:nvSpPr>
        <p:spPr>
          <a:xfrm>
            <a:off x="9111539" y="6221029"/>
            <a:ext cx="2700951"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DFCAAEA0-B7F6-7329-D5BA-2F8124E7A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20" name="Picture 19" descr="Logo&#10;&#10;Description automatically generated">
            <a:extLst>
              <a:ext uri="{FF2B5EF4-FFF2-40B4-BE49-F238E27FC236}">
                <a16:creationId xmlns:a16="http://schemas.microsoft.com/office/drawing/2014/main" id="{ADBEE0A5-6977-0DCC-B175-EACC6024AF94}"/>
              </a:ext>
            </a:extLst>
          </p:cNvPr>
          <p:cNvPicPr>
            <a:picLocks noChangeAspect="1"/>
          </p:cNvPicPr>
          <p:nvPr userDrawn="1"/>
        </p:nvPicPr>
        <p:blipFill>
          <a:blip r:embed="rId4"/>
          <a:stretch>
            <a:fillRect/>
          </a:stretch>
        </p:blipFill>
        <p:spPr>
          <a:xfrm>
            <a:off x="6046775" y="4457700"/>
            <a:ext cx="3731664" cy="2414587"/>
          </a:xfrm>
          <a:prstGeom prst="rect">
            <a:avLst/>
          </a:prstGeom>
        </p:spPr>
      </p:pic>
    </p:spTree>
    <p:extLst>
      <p:ext uri="{BB962C8B-B14F-4D97-AF65-F5344CB8AC3E}">
        <p14:creationId xmlns:p14="http://schemas.microsoft.com/office/powerpoint/2010/main" val="19569220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Laptop Screenshot">
    <p:spTree>
      <p:nvGrpSpPr>
        <p:cNvPr id="1" name=""/>
        <p:cNvGrpSpPr/>
        <p:nvPr/>
      </p:nvGrpSpPr>
      <p:grpSpPr>
        <a:xfrm>
          <a:off x="0" y="0"/>
          <a:ext cx="0" cy="0"/>
          <a:chOff x="0" y="0"/>
          <a:chExt cx="0" cy="0"/>
        </a:xfrm>
      </p:grpSpPr>
      <p:pic>
        <p:nvPicPr>
          <p:cNvPr id="10" name="Graphic 9" hidden="1">
            <a:extLst>
              <a:ext uri="{FF2B5EF4-FFF2-40B4-BE49-F238E27FC236}">
                <a16:creationId xmlns:a16="http://schemas.microsoft.com/office/drawing/2014/main" id="{17CDA781-D5FC-4C3F-93B0-299A1CC43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pic>
        <p:nvPicPr>
          <p:cNvPr id="6" name="Picture 5" descr="A picture containing text, indoor, monitor, computer&#10;&#10;Description automatically generated">
            <a:extLst>
              <a:ext uri="{FF2B5EF4-FFF2-40B4-BE49-F238E27FC236}">
                <a16:creationId xmlns:a16="http://schemas.microsoft.com/office/drawing/2014/main" id="{901AC528-DDC1-F9E4-1686-444353B9454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3727" y="43253"/>
            <a:ext cx="10464545" cy="6408347"/>
          </a:xfrm>
          <a:prstGeom prst="rect">
            <a:avLst/>
          </a:prstGeom>
        </p:spPr>
      </p:pic>
      <p:sp>
        <p:nvSpPr>
          <p:cNvPr id="7" name="Picture Placeholder 5">
            <a:extLst>
              <a:ext uri="{FF2B5EF4-FFF2-40B4-BE49-F238E27FC236}">
                <a16:creationId xmlns:a16="http://schemas.microsoft.com/office/drawing/2014/main" id="{DAEF34FC-F283-EAE8-A23E-2F59B5A1B03B}"/>
              </a:ext>
            </a:extLst>
          </p:cNvPr>
          <p:cNvSpPr>
            <a:spLocks noGrp="1"/>
          </p:cNvSpPr>
          <p:nvPr>
            <p:ph type="pic" sz="quarter" idx="29"/>
          </p:nvPr>
        </p:nvSpPr>
        <p:spPr>
          <a:xfrm>
            <a:off x="2388578" y="1162050"/>
            <a:ext cx="7414843" cy="4178300"/>
          </a:xfrm>
          <a:solidFill>
            <a:schemeClr val="bg2"/>
          </a:solidFill>
        </p:spPr>
        <p:txBody>
          <a:bodyPr anchor="ctr"/>
          <a:lstStyle>
            <a:lvl1pPr algn="ctr">
              <a:defRPr/>
            </a:lvl1pPr>
          </a:lstStyle>
          <a:p>
            <a:r>
              <a:rPr lang="en-US"/>
              <a:t>Click icon to add picture</a:t>
            </a:r>
          </a:p>
        </p:txBody>
      </p:sp>
      <p:pic>
        <p:nvPicPr>
          <p:cNvPr id="2" name="Graphic 1" hidden="1">
            <a:extLst>
              <a:ext uri="{FF2B5EF4-FFF2-40B4-BE49-F238E27FC236}">
                <a16:creationId xmlns:a16="http://schemas.microsoft.com/office/drawing/2014/main" id="{B7961E54-2D5C-F2C8-B5EB-C247C5FC79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spTree>
    <p:extLst>
      <p:ext uri="{BB962C8B-B14F-4D97-AF65-F5344CB8AC3E}">
        <p14:creationId xmlns:p14="http://schemas.microsoft.com/office/powerpoint/2010/main" val="30784751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92000" cy="6858000"/>
          </a:xfrm>
          <a:solidFill>
            <a:schemeClr val="bg2"/>
          </a:solidFill>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2570737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00" y="1783537"/>
            <a:ext cx="11431389" cy="1679947"/>
          </a:xfrm>
        </p:spPr>
        <p:txBody>
          <a:bodyPr tIns="0">
            <a:spAutoFit/>
          </a:bodyPr>
          <a:lstStyle>
            <a:lvl2pPr>
              <a:buClr>
                <a:schemeClr val="tx1"/>
              </a:buClr>
              <a:defRPr baseline="0"/>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01" y="1382713"/>
            <a:ext cx="11430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7C5D76FC-5FC2-0A6E-2E54-FE137E70F7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98300"/>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6C9-C562-4C9E-9D7E-52E44652AF23}"/>
              </a:ext>
            </a:extLst>
          </p:cNvPr>
          <p:cNvSpPr>
            <a:spLocks noGrp="1"/>
          </p:cNvSpPr>
          <p:nvPr>
            <p:ph type="title"/>
          </p:nvPr>
        </p:nvSpPr>
        <p:spPr/>
        <p:txBody>
          <a:bodyPr/>
          <a:lstStyle/>
          <a:p>
            <a:r>
              <a:rPr lang="en-US"/>
              <a:t>Click to edit Master title style</a:t>
            </a:r>
          </a:p>
        </p:txBody>
      </p:sp>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753"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4198"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100"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313545"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Tree>
    <p:extLst>
      <p:ext uri="{BB962C8B-B14F-4D97-AF65-F5344CB8AC3E}">
        <p14:creationId xmlns:p14="http://schemas.microsoft.com/office/powerpoint/2010/main" val="4447745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100"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0665"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4277386"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80229"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173673"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3" name="Title 2">
            <a:extLst>
              <a:ext uri="{FF2B5EF4-FFF2-40B4-BE49-F238E27FC236}">
                <a16:creationId xmlns:a16="http://schemas.microsoft.com/office/drawing/2014/main" id="{627AFD46-0A5D-43AC-A0F5-91BC9C4AE6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192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100"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279096"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3277455"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177092"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173809"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075088"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070163"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 name="Title 1">
            <a:extLst>
              <a:ext uri="{FF2B5EF4-FFF2-40B4-BE49-F238E27FC236}">
                <a16:creationId xmlns:a16="http://schemas.microsoft.com/office/drawing/2014/main" id="{E9A4D9F3-C7D9-43F2-953A-454ACDC677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6326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2702313"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023525"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344738"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665951"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 name="Title 2">
            <a:extLst>
              <a:ext uri="{FF2B5EF4-FFF2-40B4-BE49-F238E27FC236}">
                <a16:creationId xmlns:a16="http://schemas.microsoft.com/office/drawing/2014/main" id="{8BDFC327-60D5-4420-B53E-212D6DE4887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667CDA3-2D8A-6C25-0F85-6E1AB88FC8F0}"/>
              </a:ext>
            </a:extLst>
          </p:cNvPr>
          <p:cNvSpPr>
            <a:spLocks noGrp="1"/>
          </p:cNvSpPr>
          <p:nvPr>
            <p:ph sz="quarter" idx="28"/>
          </p:nvPr>
        </p:nvSpPr>
        <p:spPr>
          <a:xfrm>
            <a:off x="381098"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6E2471F9-5675-827E-F772-4E8A589A7DE9}"/>
              </a:ext>
            </a:extLst>
          </p:cNvPr>
          <p:cNvSpPr>
            <a:spLocks noGrp="1"/>
          </p:cNvSpPr>
          <p:nvPr>
            <p:ph sz="quarter" idx="29"/>
          </p:nvPr>
        </p:nvSpPr>
        <p:spPr>
          <a:xfrm>
            <a:off x="2702312"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0252D70-3D81-1CBE-A29A-3BE422498435}"/>
              </a:ext>
            </a:extLst>
          </p:cNvPr>
          <p:cNvSpPr>
            <a:spLocks noGrp="1"/>
          </p:cNvSpPr>
          <p:nvPr>
            <p:ph sz="quarter" idx="30"/>
          </p:nvPr>
        </p:nvSpPr>
        <p:spPr>
          <a:xfrm>
            <a:off x="5023525"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E8EE84D0-DE36-1F33-0569-3071708C6552}"/>
              </a:ext>
            </a:extLst>
          </p:cNvPr>
          <p:cNvSpPr>
            <a:spLocks noGrp="1"/>
          </p:cNvSpPr>
          <p:nvPr>
            <p:ph sz="quarter" idx="31"/>
          </p:nvPr>
        </p:nvSpPr>
        <p:spPr>
          <a:xfrm>
            <a:off x="7344739"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74FC6590-45B4-60C9-51D1-402D9BEC1CD8}"/>
              </a:ext>
            </a:extLst>
          </p:cNvPr>
          <p:cNvSpPr>
            <a:spLocks noGrp="1"/>
          </p:cNvSpPr>
          <p:nvPr>
            <p:ph sz="quarter" idx="32"/>
          </p:nvPr>
        </p:nvSpPr>
        <p:spPr>
          <a:xfrm>
            <a:off x="9665951"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6798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101"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939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6122"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768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91143"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10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101"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939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6122"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768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91143"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3" name="Title 2">
            <a:extLst>
              <a:ext uri="{FF2B5EF4-FFF2-40B4-BE49-F238E27FC236}">
                <a16:creationId xmlns:a16="http://schemas.microsoft.com/office/drawing/2014/main" id="{6CE697B4-F430-4CA7-935A-2F894B623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3146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381101"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tx1"/>
              </a:buClr>
              <a:defRPr sz="1200"/>
            </a:lvl2pPr>
            <a:lvl3pPr marL="225425" indent="-112713">
              <a:lnSpc>
                <a:spcPct val="110000"/>
              </a:lnSpc>
              <a:spcBef>
                <a:spcPts val="0"/>
              </a:spcBef>
              <a:buClr>
                <a:schemeClr val="tx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381101" y="4077354"/>
            <a:ext cx="8790687" cy="743793"/>
          </a:xfrm>
        </p:spPr>
        <p:txBody>
          <a:bodyPr>
            <a:spAutoFit/>
          </a:bodyPr>
          <a:lstStyle>
            <a:lvl1pPr>
              <a:defRPr sz="900"/>
            </a:lvl1pPr>
            <a:lvl2pPr marL="114300" indent="-114300">
              <a:spcBef>
                <a:spcPts val="100"/>
              </a:spcBef>
              <a:buClr>
                <a:schemeClr val="tx1"/>
              </a:buClr>
              <a:tabLst/>
              <a:defRPr sz="900"/>
            </a:lvl2pPr>
            <a:lvl3pPr marL="230188" indent="-115888">
              <a:spcBef>
                <a:spcPts val="100"/>
              </a:spcBef>
              <a:buClr>
                <a:schemeClr val="tx1"/>
              </a:buClr>
              <a:tabLst/>
              <a:defRPr sz="900"/>
            </a:lvl3pPr>
            <a:lvl4pPr marL="346075" indent="-115888">
              <a:spcBef>
                <a:spcPts val="100"/>
              </a:spcBef>
              <a:buClr>
                <a:schemeClr val="tx1"/>
              </a:buClr>
              <a:tabLst/>
              <a:defRPr sz="900"/>
            </a:lvl4pPr>
            <a:lvl5pPr marL="460375" indent="-114300">
              <a:spcBef>
                <a:spcPts val="100"/>
              </a:spcBef>
              <a:buClr>
                <a:schemeClr val="tx1"/>
              </a:buClr>
              <a:tabLst/>
              <a:defRPr sz="90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262166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2621747"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4862231"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4862394"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10279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103039"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Tree>
    <p:extLst>
      <p:ext uri="{BB962C8B-B14F-4D97-AF65-F5344CB8AC3E}">
        <p14:creationId xmlns:p14="http://schemas.microsoft.com/office/powerpoint/2010/main" val="8915516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381102" y="1781174"/>
            <a:ext cx="5342532"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15" name="Text Placeholder 14"/>
          <p:cNvSpPr>
            <a:spLocks noGrp="1"/>
          </p:cNvSpPr>
          <p:nvPr>
            <p:ph type="body" sz="quarter" idx="14" hasCustomPrompt="1"/>
          </p:nvPr>
        </p:nvSpPr>
        <p:spPr>
          <a:xfrm>
            <a:off x="381182" y="1384314"/>
            <a:ext cx="5341789"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4CFEC3F1-CFF8-4AA4-BEA2-C7220A4A3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16988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3767F06-786F-3D4D-337E-4B3833A9482B}"/>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ext Placeholder 49">
            <a:extLst>
              <a:ext uri="{FF2B5EF4-FFF2-40B4-BE49-F238E27FC236}">
                <a16:creationId xmlns:a16="http://schemas.microsoft.com/office/drawing/2014/main" id="{C5971528-7519-8D27-8319-0BAC38167AD0}"/>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3" name="Title 1">
            <a:extLst>
              <a:ext uri="{FF2B5EF4-FFF2-40B4-BE49-F238E27FC236}">
                <a16:creationId xmlns:a16="http://schemas.microsoft.com/office/drawing/2014/main" id="{8029EDDE-5913-D770-3D7E-8AA9DD50B47A}"/>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4" name="Subtitle 2">
            <a:extLst>
              <a:ext uri="{FF2B5EF4-FFF2-40B4-BE49-F238E27FC236}">
                <a16:creationId xmlns:a16="http://schemas.microsoft.com/office/drawing/2014/main" id="{C3750264-570F-EC56-3569-348B6924106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1599BBD5-72F2-F62D-3703-8A7CB82D7EF9}"/>
              </a:ext>
            </a:extLst>
          </p:cNvPr>
          <p:cNvSpPr>
            <a:spLocks noGrp="1"/>
          </p:cNvSpPr>
          <p:nvPr>
            <p:ph type="body" sz="quarter" idx="10"/>
          </p:nvPr>
        </p:nvSpPr>
        <p:spPr>
          <a:xfrm>
            <a:off x="9111539" y="6221029"/>
            <a:ext cx="2700951"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CC217187-B9BF-BF40-2265-A7F664D74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18" name="Picture 17" descr="A blue and white robot&#10;&#10;Description automatically generated with medium confidence">
            <a:extLst>
              <a:ext uri="{FF2B5EF4-FFF2-40B4-BE49-F238E27FC236}">
                <a16:creationId xmlns:a16="http://schemas.microsoft.com/office/drawing/2014/main" id="{3F23B5A5-BB46-EB31-FB82-E7B823A219A0}"/>
              </a:ext>
            </a:extLst>
          </p:cNvPr>
          <p:cNvPicPr>
            <a:picLocks noChangeAspect="1"/>
          </p:cNvPicPr>
          <p:nvPr userDrawn="1"/>
        </p:nvPicPr>
        <p:blipFill>
          <a:blip r:embed="rId4"/>
          <a:stretch>
            <a:fillRect/>
          </a:stretch>
        </p:blipFill>
        <p:spPr>
          <a:xfrm>
            <a:off x="6211918" y="4466168"/>
            <a:ext cx="3302860" cy="2201333"/>
          </a:xfrm>
          <a:prstGeom prst="rect">
            <a:avLst/>
          </a:prstGeom>
        </p:spPr>
      </p:pic>
    </p:spTree>
    <p:extLst>
      <p:ext uri="{BB962C8B-B14F-4D97-AF65-F5344CB8AC3E}">
        <p14:creationId xmlns:p14="http://schemas.microsoft.com/office/powerpoint/2010/main" val="164532832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101"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883" y="1737114"/>
            <a:ext cx="1805457" cy="1804988"/>
          </a:xfrm>
          <a:prstGeom prst="ellipse">
            <a:avLst/>
          </a:prstGeom>
        </p:spPr>
        <p:txBody>
          <a:bodyPr anchor="ctr"/>
          <a:lstStyle>
            <a:lvl1pPr algn="ctr">
              <a:defRPr/>
            </a:lvl1pPr>
          </a:lstStyle>
          <a:p>
            <a:r>
              <a:rPr lang="en-US"/>
              <a:t>Click icon to add picture</a:t>
            </a:r>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731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7236"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40093" y="1737114"/>
            <a:ext cx="1805457" cy="1804988"/>
          </a:xfrm>
          <a:prstGeom prst="ellipse">
            <a:avLst/>
          </a:prstGeom>
        </p:spPr>
        <p:txBody>
          <a:bodyPr anchor="ctr"/>
          <a:lstStyle>
            <a:lvl1pPr algn="ctr">
              <a:defRPr/>
            </a:lvl1pPr>
          </a:lstStyle>
          <a:p>
            <a:r>
              <a:rPr lang="en-US"/>
              <a:t>Click icon to add picture</a:t>
            </a:r>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352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3370"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6302" y="1737114"/>
            <a:ext cx="1805457" cy="1804988"/>
          </a:xfrm>
          <a:prstGeom prst="ellipse">
            <a:avLst/>
          </a:prstGeom>
        </p:spPr>
        <p:txBody>
          <a:bodyPr anchor="ctr"/>
          <a:lstStyle>
            <a:lvl1pPr algn="ctr">
              <a:defRPr/>
            </a:lvl1pPr>
          </a:lstStyle>
          <a:p>
            <a:r>
              <a:rPr lang="en-US"/>
              <a:t>Click icon to add picture</a:t>
            </a:r>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9731"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9504"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2513" y="1737114"/>
            <a:ext cx="1805457" cy="1804988"/>
          </a:xfrm>
          <a:prstGeom prst="ellipse">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ED7CC241-9D6F-48F3-989A-87A4641E9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7308847"/>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1 LRG Quot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2743E1-CA4C-46EB-B654-DB858CED1B2C}"/>
              </a:ext>
            </a:extLst>
          </p:cNvPr>
          <p:cNvSpPr>
            <a:spLocks noGrp="1"/>
          </p:cNvSpPr>
          <p:nvPr>
            <p:ph type="body" sz="quarter" idx="14"/>
          </p:nvPr>
        </p:nvSpPr>
        <p:spPr>
          <a:xfrm>
            <a:off x="1140763"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41">
            <a:extLst>
              <a:ext uri="{FF2B5EF4-FFF2-40B4-BE49-F238E27FC236}">
                <a16:creationId xmlns:a16="http://schemas.microsoft.com/office/drawing/2014/main" id="{53CA33FF-4576-48E6-AEC6-5FD27913874D}"/>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TextBox 25">
            <a:extLst>
              <a:ext uri="{FF2B5EF4-FFF2-40B4-BE49-F238E27FC236}">
                <a16:creationId xmlns:a16="http://schemas.microsoft.com/office/drawing/2014/main" id="{16A2A8D2-297C-4568-BE17-5E673473AC63}"/>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 name="Title 2">
            <a:extLst>
              <a:ext uri="{FF2B5EF4-FFF2-40B4-BE49-F238E27FC236}">
                <a16:creationId xmlns:a16="http://schemas.microsoft.com/office/drawing/2014/main" id="{81047B62-981D-4C30-A5C3-CAC2E5242D96}"/>
              </a:ext>
            </a:extLst>
          </p:cNvPr>
          <p:cNvSpPr>
            <a:spLocks noGrp="1"/>
          </p:cNvSpPr>
          <p:nvPr>
            <p:ph type="title"/>
          </p:nvPr>
        </p:nvSpPr>
        <p:spPr>
          <a:xfrm>
            <a:off x="381101" y="357722"/>
            <a:ext cx="6610663" cy="690029"/>
          </a:xfrm>
        </p:spPr>
        <p:txBody>
          <a:bodyPr/>
          <a:lstStyle/>
          <a:p>
            <a:r>
              <a:rPr lang="en-US"/>
              <a:t>Click to edit Master title style</a:t>
            </a:r>
            <a:endParaRPr lang="en-PH"/>
          </a:p>
        </p:txBody>
      </p:sp>
      <p:grpSp>
        <p:nvGrpSpPr>
          <p:cNvPr id="9" name="Group 8">
            <a:extLst>
              <a:ext uri="{FF2B5EF4-FFF2-40B4-BE49-F238E27FC236}">
                <a16:creationId xmlns:a16="http://schemas.microsoft.com/office/drawing/2014/main" id="{CEDADDC8-3B73-5D70-D194-99C2668B4E0E}"/>
              </a:ext>
            </a:extLst>
          </p:cNvPr>
          <p:cNvGrpSpPr/>
          <p:nvPr userDrawn="1"/>
        </p:nvGrpSpPr>
        <p:grpSpPr>
          <a:xfrm>
            <a:off x="7423658" y="3013820"/>
            <a:ext cx="4388831" cy="3213947"/>
            <a:chOff x="7421725" y="3013819"/>
            <a:chExt cx="4387688" cy="3213947"/>
          </a:xfrm>
        </p:grpSpPr>
        <p:pic>
          <p:nvPicPr>
            <p:cNvPr id="18" name="Picture 17">
              <a:extLst>
                <a:ext uri="{FF2B5EF4-FFF2-40B4-BE49-F238E27FC236}">
                  <a16:creationId xmlns:a16="http://schemas.microsoft.com/office/drawing/2014/main" id="{9E0DAD21-9C99-A971-40D0-77F5CEE8062C}"/>
                </a:ext>
              </a:extLst>
            </p:cNvPr>
            <p:cNvPicPr>
              <a:picLocks noChangeAspect="1"/>
            </p:cNvPicPr>
            <p:nvPr userDrawn="1"/>
          </p:nvPicPr>
          <p:blipFill>
            <a:blip r:embed="rId2">
              <a:alphaModFix amt="13000"/>
            </a:blip>
            <a:stretch>
              <a:fillRect/>
            </a:stretch>
          </p:blipFill>
          <p:spPr>
            <a:xfrm>
              <a:off x="8556272" y="4165752"/>
              <a:ext cx="2171559" cy="2062014"/>
            </a:xfrm>
            <a:prstGeom prst="rect">
              <a:avLst/>
            </a:prstGeom>
          </p:spPr>
        </p:pic>
        <p:pic>
          <p:nvPicPr>
            <p:cNvPr id="6" name="Picture 5">
              <a:extLst>
                <a:ext uri="{FF2B5EF4-FFF2-40B4-BE49-F238E27FC236}">
                  <a16:creationId xmlns:a16="http://schemas.microsoft.com/office/drawing/2014/main" id="{D5E214C8-0E3A-83CE-B687-E21169C515F1}"/>
                </a:ext>
              </a:extLst>
            </p:cNvPr>
            <p:cNvPicPr>
              <a:picLocks noChangeAspect="1"/>
            </p:cNvPicPr>
            <p:nvPr userDrawn="1"/>
          </p:nvPicPr>
          <p:blipFill>
            <a:blip r:embed="rId3"/>
            <a:stretch>
              <a:fillRect/>
            </a:stretch>
          </p:blipFill>
          <p:spPr>
            <a:xfrm>
              <a:off x="7421725" y="3013819"/>
              <a:ext cx="4387688" cy="2839092"/>
            </a:xfrm>
            <a:prstGeom prst="rect">
              <a:avLst/>
            </a:prstGeom>
          </p:spPr>
        </p:pic>
      </p:grpSp>
      <p:sp>
        <p:nvSpPr>
          <p:cNvPr id="5" name="Text Placeholder 21">
            <a:extLst>
              <a:ext uri="{FF2B5EF4-FFF2-40B4-BE49-F238E27FC236}">
                <a16:creationId xmlns:a16="http://schemas.microsoft.com/office/drawing/2014/main" id="{A95B0CFD-B4F6-379D-F525-2A047B667761}"/>
              </a:ext>
            </a:extLst>
          </p:cNvPr>
          <p:cNvSpPr>
            <a:spLocks noGrp="1"/>
          </p:cNvSpPr>
          <p:nvPr>
            <p:ph type="body" sz="quarter" idx="16" hasCustomPrompt="1"/>
          </p:nvPr>
        </p:nvSpPr>
        <p:spPr>
          <a:xfrm>
            <a:off x="974032" y="2000250"/>
            <a:ext cx="7176098" cy="2162799"/>
          </a:xfrm>
        </p:spPr>
        <p:txBody>
          <a:bodyPr anchor="b"/>
          <a:lstStyle>
            <a:lvl1pPr marL="137160" indent="-137160">
              <a:defRPr sz="3200"/>
            </a:lvl1pPr>
            <a:lvl2pPr marL="0" indent="0">
              <a:buNone/>
              <a:defRPr/>
            </a:lvl2pPr>
          </a:lstStyle>
          <a:p>
            <a:pPr lvl="0"/>
            <a:r>
              <a:rPr lang="en-US"/>
              <a:t>“Click to edit Master text </a:t>
            </a:r>
            <a:r>
              <a:rPr lang="en-US" err="1"/>
              <a:t>loremstyle</a:t>
            </a:r>
            <a:r>
              <a:rPr lang="en-US"/>
              <a:t> Master text </a:t>
            </a:r>
            <a:r>
              <a:rPr lang="en-US" err="1"/>
              <a:t>loremstyles</a:t>
            </a:r>
            <a:r>
              <a:rPr lang="en-US"/>
              <a:t> s”</a:t>
            </a:r>
          </a:p>
        </p:txBody>
      </p:sp>
      <p:grpSp>
        <p:nvGrpSpPr>
          <p:cNvPr id="10" name="Group 9">
            <a:extLst>
              <a:ext uri="{FF2B5EF4-FFF2-40B4-BE49-F238E27FC236}">
                <a16:creationId xmlns:a16="http://schemas.microsoft.com/office/drawing/2014/main" id="{4DDDCB45-C801-9BDC-2DBF-049D323A07ED}"/>
              </a:ext>
            </a:extLst>
          </p:cNvPr>
          <p:cNvGrpSpPr/>
          <p:nvPr userDrawn="1"/>
        </p:nvGrpSpPr>
        <p:grpSpPr>
          <a:xfrm>
            <a:off x="6991767" y="244608"/>
            <a:ext cx="4972747" cy="549346"/>
            <a:chOff x="6989946" y="244608"/>
            <a:chExt cx="4971452" cy="549346"/>
          </a:xfrm>
        </p:grpSpPr>
        <p:sp>
          <p:nvSpPr>
            <p:cNvPr id="11" name="Freeform: Shape 10">
              <a:extLst>
                <a:ext uri="{FF2B5EF4-FFF2-40B4-BE49-F238E27FC236}">
                  <a16:creationId xmlns:a16="http://schemas.microsoft.com/office/drawing/2014/main" id="{50280915-1451-BCDD-7553-EEC2BB844638}"/>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17" name="Group 16">
              <a:extLst>
                <a:ext uri="{FF2B5EF4-FFF2-40B4-BE49-F238E27FC236}">
                  <a16:creationId xmlns:a16="http://schemas.microsoft.com/office/drawing/2014/main" id="{D9486D0E-18F6-C372-9C45-AD456FB8A685}"/>
                </a:ext>
              </a:extLst>
            </p:cNvPr>
            <p:cNvGrpSpPr/>
            <p:nvPr userDrawn="1"/>
          </p:nvGrpSpPr>
          <p:grpSpPr>
            <a:xfrm>
              <a:off x="8550712" y="244608"/>
              <a:ext cx="3410686" cy="549346"/>
              <a:chOff x="8550712" y="244608"/>
              <a:chExt cx="3410686" cy="549346"/>
            </a:xfrm>
          </p:grpSpPr>
          <p:sp>
            <p:nvSpPr>
              <p:cNvPr id="19" name="Freeform: Shape 18">
                <a:extLst>
                  <a:ext uri="{FF2B5EF4-FFF2-40B4-BE49-F238E27FC236}">
                    <a16:creationId xmlns:a16="http://schemas.microsoft.com/office/drawing/2014/main" id="{BF4DA62B-F2B2-2F1A-F02D-239965B1EC08}"/>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21" name="Freeform: Shape 20">
                <a:extLst>
                  <a:ext uri="{FF2B5EF4-FFF2-40B4-BE49-F238E27FC236}">
                    <a16:creationId xmlns:a16="http://schemas.microsoft.com/office/drawing/2014/main" id="{507B9791-7CA6-544A-D6A6-478E4ECC54C3}"/>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22" name="Freeform: Shape 21">
                <a:extLst>
                  <a:ext uri="{FF2B5EF4-FFF2-40B4-BE49-F238E27FC236}">
                    <a16:creationId xmlns:a16="http://schemas.microsoft.com/office/drawing/2014/main" id="{B7C64E32-5147-C729-670B-2ECA53155A4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23" name="Picture 22" descr="Logo&#10;&#10;Description automatically generated">
            <a:extLst>
              <a:ext uri="{FF2B5EF4-FFF2-40B4-BE49-F238E27FC236}">
                <a16:creationId xmlns:a16="http://schemas.microsoft.com/office/drawing/2014/main" id="{CF6D7F17-1B48-F95B-098F-2315CA7733B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029850" y="349030"/>
            <a:ext cx="1781050" cy="329184"/>
          </a:xfrm>
          <a:prstGeom prst="rect">
            <a:avLst/>
          </a:prstGeom>
        </p:spPr>
      </p:pic>
    </p:spTree>
    <p:extLst>
      <p:ext uri="{BB962C8B-B14F-4D97-AF65-F5344CB8AC3E}">
        <p14:creationId xmlns:p14="http://schemas.microsoft.com/office/powerpoint/2010/main" val="4766437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 SML/MED Quote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Picture Placeholder 18">
            <a:extLst>
              <a:ext uri="{FF2B5EF4-FFF2-40B4-BE49-F238E27FC236}">
                <a16:creationId xmlns:a16="http://schemas.microsoft.com/office/drawing/2014/main" id="{C4B048DD-74FB-4B91-AF19-BCB05658ED3A}"/>
              </a:ext>
            </a:extLst>
          </p:cNvPr>
          <p:cNvSpPr>
            <a:spLocks noGrp="1"/>
          </p:cNvSpPr>
          <p:nvPr>
            <p:ph type="pic" sz="quarter" idx="10"/>
          </p:nvPr>
        </p:nvSpPr>
        <p:spPr>
          <a:xfrm>
            <a:off x="558946" y="4932082"/>
            <a:ext cx="1277700" cy="1277367"/>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endParaRPr lang="en-PH"/>
          </a:p>
        </p:txBody>
      </p:sp>
      <p:sp>
        <p:nvSpPr>
          <p:cNvPr id="22" name="Text Placeholder 21">
            <a:extLst>
              <a:ext uri="{FF2B5EF4-FFF2-40B4-BE49-F238E27FC236}">
                <a16:creationId xmlns:a16="http://schemas.microsoft.com/office/drawing/2014/main" id="{F16B6036-F475-4C72-B8D2-2A65E7CBE2A3}"/>
              </a:ext>
            </a:extLst>
          </p:cNvPr>
          <p:cNvSpPr>
            <a:spLocks noGrp="1"/>
          </p:cNvSpPr>
          <p:nvPr>
            <p:ph type="body" sz="quarter" idx="11"/>
          </p:nvPr>
        </p:nvSpPr>
        <p:spPr>
          <a:xfrm>
            <a:off x="558946" y="1247776"/>
            <a:ext cx="5157541" cy="3316605"/>
          </a:xfrm>
        </p:spPr>
        <p:txBody>
          <a:bodyPr/>
          <a:lstStyle>
            <a:lvl1pPr>
              <a:defRPr sz="2800"/>
            </a:lvl1pPr>
            <a:lvl2pPr marL="0" indent="0">
              <a:buNone/>
              <a:defRPr/>
            </a:lvl2pPr>
          </a:lstStyle>
          <a:p>
            <a:pPr lvl="0"/>
            <a:r>
              <a:rPr lang="en-US"/>
              <a:t>Click to edit Master text styles</a:t>
            </a:r>
          </a:p>
          <a:p>
            <a:pPr lvl="1"/>
            <a:endParaRPr lang="en-PH"/>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a:xfrm>
            <a:off x="381101" y="357722"/>
            <a:ext cx="6610663" cy="690029"/>
          </a:xfrm>
        </p:spPr>
        <p:txBody>
          <a:bodyPr/>
          <a:lstStyle/>
          <a:p>
            <a:r>
              <a:rPr lang="en-US"/>
              <a:t>Click to edit Master title style</a:t>
            </a:r>
            <a:endParaRPr lang="en-PH"/>
          </a:p>
        </p:txBody>
      </p:sp>
      <p:sp>
        <p:nvSpPr>
          <p:cNvPr id="18" name="Freeform: Shape 41">
            <a:extLst>
              <a:ext uri="{FF2B5EF4-FFF2-40B4-BE49-F238E27FC236}">
                <a16:creationId xmlns:a16="http://schemas.microsoft.com/office/drawing/2014/main" id="{199E99A3-D28D-4137-8547-AF797EF03F3E}"/>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TextBox 19">
            <a:extLst>
              <a:ext uri="{FF2B5EF4-FFF2-40B4-BE49-F238E27FC236}">
                <a16:creationId xmlns:a16="http://schemas.microsoft.com/office/drawing/2014/main" id="{6A767187-C3B5-400B-BF75-59E4BA3999B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21">
            <a:extLst>
              <a:ext uri="{FF2B5EF4-FFF2-40B4-BE49-F238E27FC236}">
                <a16:creationId xmlns:a16="http://schemas.microsoft.com/office/drawing/2014/main" id="{6275DF96-E9FD-4B74-93AD-6BB6131B2ACB}"/>
              </a:ext>
            </a:extLst>
          </p:cNvPr>
          <p:cNvSpPr>
            <a:spLocks noGrp="1"/>
          </p:cNvSpPr>
          <p:nvPr>
            <p:ph type="body" sz="quarter" idx="15"/>
          </p:nvPr>
        </p:nvSpPr>
        <p:spPr>
          <a:xfrm>
            <a:off x="2216156" y="5223329"/>
            <a:ext cx="3500331" cy="694870"/>
          </a:xfrm>
        </p:spPr>
        <p:txBody>
          <a:bodyPr anchor="ctr"/>
          <a:lstStyle>
            <a:lvl1pPr algn="l">
              <a:spcBef>
                <a:spcPts val="0"/>
              </a:spcBef>
              <a:defRPr sz="1400" b="1">
                <a:solidFill>
                  <a:schemeClr val="tx1"/>
                </a:solidFill>
              </a:defRPr>
            </a:lvl1pPr>
            <a:lvl2pPr marL="0" indent="0" algn="l">
              <a:spcBef>
                <a:spcPts val="0"/>
              </a:spcBef>
              <a:buNone/>
              <a:defRPr sz="1600" b="1">
                <a:solidFill>
                  <a:schemeClr val="tx1"/>
                </a:solidFill>
              </a:defRPr>
            </a:lvl2pPr>
          </a:lstStyle>
          <a:p>
            <a:pPr lvl="0"/>
            <a:r>
              <a:rPr lang="en-US"/>
              <a:t>Click to edit Master text styles</a:t>
            </a:r>
          </a:p>
        </p:txBody>
      </p:sp>
      <p:cxnSp>
        <p:nvCxnSpPr>
          <p:cNvPr id="23" name="Straight Connector 22">
            <a:extLst>
              <a:ext uri="{FF2B5EF4-FFF2-40B4-BE49-F238E27FC236}">
                <a16:creationId xmlns:a16="http://schemas.microsoft.com/office/drawing/2014/main" id="{B019A511-4556-413D-90A1-72DFACF82F59}"/>
              </a:ext>
            </a:extLst>
          </p:cNvPr>
          <p:cNvCxnSpPr>
            <a:cxnSpLocks/>
          </p:cNvCxnSpPr>
          <p:nvPr userDrawn="1"/>
        </p:nvCxnSpPr>
        <p:spPr>
          <a:xfrm flipV="1">
            <a:off x="6095999" y="1316831"/>
            <a:ext cx="0" cy="4898232"/>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21">
            <a:extLst>
              <a:ext uri="{FF2B5EF4-FFF2-40B4-BE49-F238E27FC236}">
                <a16:creationId xmlns:a16="http://schemas.microsoft.com/office/drawing/2014/main" id="{234D5942-0260-4903-A7CA-E8BF4BD5062B}"/>
              </a:ext>
            </a:extLst>
          </p:cNvPr>
          <p:cNvSpPr>
            <a:spLocks noGrp="1"/>
          </p:cNvSpPr>
          <p:nvPr>
            <p:ph type="body" sz="quarter" idx="16" hasCustomPrompt="1"/>
          </p:nvPr>
        </p:nvSpPr>
        <p:spPr>
          <a:xfrm>
            <a:off x="379513" y="1247776"/>
            <a:ext cx="166731" cy="598591"/>
          </a:xfrm>
        </p:spPr>
        <p:txBody>
          <a:bodyPr anchor="t"/>
          <a:lstStyle>
            <a:lvl1pPr>
              <a:defRPr sz="2800"/>
            </a:lvl1pPr>
            <a:lvl2pPr marL="0" indent="0">
              <a:buNone/>
              <a:defRPr/>
            </a:lvl2pPr>
          </a:lstStyle>
          <a:p>
            <a:pPr lvl="0"/>
            <a:r>
              <a:rPr lang="en-US"/>
              <a:t>“</a:t>
            </a:r>
          </a:p>
        </p:txBody>
      </p:sp>
      <p:sp>
        <p:nvSpPr>
          <p:cNvPr id="25" name="Picture Placeholder 18">
            <a:extLst>
              <a:ext uri="{FF2B5EF4-FFF2-40B4-BE49-F238E27FC236}">
                <a16:creationId xmlns:a16="http://schemas.microsoft.com/office/drawing/2014/main" id="{B86592B9-34AB-4D27-9986-6FADA0DA55AE}"/>
              </a:ext>
            </a:extLst>
          </p:cNvPr>
          <p:cNvSpPr>
            <a:spLocks noGrp="1"/>
          </p:cNvSpPr>
          <p:nvPr>
            <p:ph type="pic" sz="quarter" idx="17"/>
          </p:nvPr>
        </p:nvSpPr>
        <p:spPr>
          <a:xfrm>
            <a:off x="6654947" y="4932082"/>
            <a:ext cx="1277700" cy="1277367"/>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endParaRPr lang="en-PH"/>
          </a:p>
        </p:txBody>
      </p:sp>
      <p:sp>
        <p:nvSpPr>
          <p:cNvPr id="26" name="Text Placeholder 21">
            <a:extLst>
              <a:ext uri="{FF2B5EF4-FFF2-40B4-BE49-F238E27FC236}">
                <a16:creationId xmlns:a16="http://schemas.microsoft.com/office/drawing/2014/main" id="{33BC8332-D34E-4D26-8FEE-507F8A718E39}"/>
              </a:ext>
            </a:extLst>
          </p:cNvPr>
          <p:cNvSpPr>
            <a:spLocks noGrp="1"/>
          </p:cNvSpPr>
          <p:nvPr>
            <p:ph type="body" sz="quarter" idx="18"/>
          </p:nvPr>
        </p:nvSpPr>
        <p:spPr>
          <a:xfrm>
            <a:off x="6654947" y="1247776"/>
            <a:ext cx="5157541" cy="3316605"/>
          </a:xfrm>
        </p:spPr>
        <p:txBody>
          <a:bodyPr/>
          <a:lstStyle>
            <a:lvl1pPr>
              <a:defRPr sz="2800"/>
            </a:lvl1pPr>
            <a:lvl2pPr marL="0" indent="0">
              <a:buNone/>
              <a:defRPr/>
            </a:lvl2pPr>
          </a:lstStyle>
          <a:p>
            <a:pPr lvl="0"/>
            <a:r>
              <a:rPr lang="en-US"/>
              <a:t>Click to edit Master text styles</a:t>
            </a:r>
          </a:p>
          <a:p>
            <a:pPr lvl="1"/>
            <a:endParaRPr lang="en-PH"/>
          </a:p>
        </p:txBody>
      </p:sp>
      <p:sp>
        <p:nvSpPr>
          <p:cNvPr id="27" name="Text Placeholder 21">
            <a:extLst>
              <a:ext uri="{FF2B5EF4-FFF2-40B4-BE49-F238E27FC236}">
                <a16:creationId xmlns:a16="http://schemas.microsoft.com/office/drawing/2014/main" id="{0EC09441-D621-4F7C-A989-54BC678FC81F}"/>
              </a:ext>
            </a:extLst>
          </p:cNvPr>
          <p:cNvSpPr>
            <a:spLocks noGrp="1"/>
          </p:cNvSpPr>
          <p:nvPr>
            <p:ph type="body" sz="quarter" idx="19"/>
          </p:nvPr>
        </p:nvSpPr>
        <p:spPr>
          <a:xfrm>
            <a:off x="8312158" y="5223329"/>
            <a:ext cx="3500331" cy="694870"/>
          </a:xfrm>
        </p:spPr>
        <p:txBody>
          <a:bodyPr anchor="ctr"/>
          <a:lstStyle>
            <a:lvl1pPr algn="l">
              <a:spcBef>
                <a:spcPts val="0"/>
              </a:spcBef>
              <a:defRPr sz="1400" b="1">
                <a:solidFill>
                  <a:schemeClr val="tx1"/>
                </a:solidFill>
              </a:defRPr>
            </a:lvl1pPr>
            <a:lvl2pPr marL="0" indent="0" algn="l">
              <a:spcBef>
                <a:spcPts val="0"/>
              </a:spcBef>
              <a:buNone/>
              <a:defRPr sz="1600" b="1">
                <a:solidFill>
                  <a:schemeClr val="tx1"/>
                </a:solidFill>
              </a:defRPr>
            </a:lvl2pPr>
          </a:lstStyle>
          <a:p>
            <a:pPr lvl="0"/>
            <a:r>
              <a:rPr lang="en-US"/>
              <a:t>Click to edit Master text styles</a:t>
            </a:r>
          </a:p>
        </p:txBody>
      </p:sp>
      <p:sp>
        <p:nvSpPr>
          <p:cNvPr id="28" name="Text Placeholder 21">
            <a:extLst>
              <a:ext uri="{FF2B5EF4-FFF2-40B4-BE49-F238E27FC236}">
                <a16:creationId xmlns:a16="http://schemas.microsoft.com/office/drawing/2014/main" id="{2DF0A1B4-BE3D-48BF-8B6F-A671BDB1ACC3}"/>
              </a:ext>
            </a:extLst>
          </p:cNvPr>
          <p:cNvSpPr>
            <a:spLocks noGrp="1"/>
          </p:cNvSpPr>
          <p:nvPr>
            <p:ph type="body" sz="quarter" idx="20" hasCustomPrompt="1"/>
          </p:nvPr>
        </p:nvSpPr>
        <p:spPr>
          <a:xfrm>
            <a:off x="6475515" y="1247776"/>
            <a:ext cx="166731" cy="598591"/>
          </a:xfrm>
        </p:spPr>
        <p:txBody>
          <a:bodyPr anchor="t"/>
          <a:lstStyle>
            <a:lvl1pPr>
              <a:defRPr sz="2800"/>
            </a:lvl1pPr>
            <a:lvl2pPr marL="0" indent="0">
              <a:buNone/>
              <a:defRPr/>
            </a:lvl2pPr>
          </a:lstStyle>
          <a:p>
            <a:pPr lvl="0"/>
            <a:r>
              <a:rPr lang="en-US"/>
              <a:t>“</a:t>
            </a:r>
          </a:p>
        </p:txBody>
      </p:sp>
      <p:grpSp>
        <p:nvGrpSpPr>
          <p:cNvPr id="3" name="Group 2">
            <a:extLst>
              <a:ext uri="{FF2B5EF4-FFF2-40B4-BE49-F238E27FC236}">
                <a16:creationId xmlns:a16="http://schemas.microsoft.com/office/drawing/2014/main" id="{12743FC2-332C-5C0C-DA17-7E5C7D51EFBA}"/>
              </a:ext>
            </a:extLst>
          </p:cNvPr>
          <p:cNvGrpSpPr/>
          <p:nvPr userDrawn="1"/>
        </p:nvGrpSpPr>
        <p:grpSpPr>
          <a:xfrm>
            <a:off x="6991767" y="244608"/>
            <a:ext cx="4972747" cy="549346"/>
            <a:chOff x="6989946" y="244608"/>
            <a:chExt cx="4971452" cy="549346"/>
          </a:xfrm>
        </p:grpSpPr>
        <p:sp>
          <p:nvSpPr>
            <p:cNvPr id="4" name="Freeform: Shape 3">
              <a:extLst>
                <a:ext uri="{FF2B5EF4-FFF2-40B4-BE49-F238E27FC236}">
                  <a16:creationId xmlns:a16="http://schemas.microsoft.com/office/drawing/2014/main" id="{F5EBFCFE-6016-21FC-FF2C-9370293F7FA1}"/>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5" name="Group 4">
              <a:extLst>
                <a:ext uri="{FF2B5EF4-FFF2-40B4-BE49-F238E27FC236}">
                  <a16:creationId xmlns:a16="http://schemas.microsoft.com/office/drawing/2014/main" id="{BE445AA3-FE4C-44C2-503C-11C670DC57E1}"/>
                </a:ext>
              </a:extLst>
            </p:cNvPr>
            <p:cNvGrpSpPr/>
            <p:nvPr userDrawn="1"/>
          </p:nvGrpSpPr>
          <p:grpSpPr>
            <a:xfrm>
              <a:off x="8550712" y="244608"/>
              <a:ext cx="3410686" cy="549346"/>
              <a:chOff x="8550712" y="244608"/>
              <a:chExt cx="3410686" cy="549346"/>
            </a:xfrm>
          </p:grpSpPr>
          <p:sp>
            <p:nvSpPr>
              <p:cNvPr id="6" name="Freeform: Shape 5">
                <a:extLst>
                  <a:ext uri="{FF2B5EF4-FFF2-40B4-BE49-F238E27FC236}">
                    <a16:creationId xmlns:a16="http://schemas.microsoft.com/office/drawing/2014/main" id="{2542F323-794E-8266-F045-9DAA48260F5F}"/>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0" name="Freeform: Shape 9">
                <a:extLst>
                  <a:ext uri="{FF2B5EF4-FFF2-40B4-BE49-F238E27FC236}">
                    <a16:creationId xmlns:a16="http://schemas.microsoft.com/office/drawing/2014/main" id="{1038A9EC-E877-A690-BB8B-182C7AE31717}"/>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1" name="Freeform: Shape 10">
                <a:extLst>
                  <a:ext uri="{FF2B5EF4-FFF2-40B4-BE49-F238E27FC236}">
                    <a16:creationId xmlns:a16="http://schemas.microsoft.com/office/drawing/2014/main" id="{2A2834A2-A7F7-C320-0640-B1830EF42B76}"/>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17" name="Picture 16" descr="Logo&#10;&#10;Description automatically generated">
            <a:extLst>
              <a:ext uri="{FF2B5EF4-FFF2-40B4-BE49-F238E27FC236}">
                <a16:creationId xmlns:a16="http://schemas.microsoft.com/office/drawing/2014/main" id="{D34F5A2E-4CD5-9300-E796-D1D4F22FEB8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29850" y="349030"/>
            <a:ext cx="1781050" cy="329184"/>
          </a:xfrm>
          <a:prstGeom prst="rect">
            <a:avLst/>
          </a:prstGeom>
        </p:spPr>
      </p:pic>
    </p:spTree>
    <p:extLst>
      <p:ext uri="{BB962C8B-B14F-4D97-AF65-F5344CB8AC3E}">
        <p14:creationId xmlns:p14="http://schemas.microsoft.com/office/powerpoint/2010/main" val="4904904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7_3 SML/MED Quote 2 - INTERNAL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1BC6C205-47B4-4EAF-A304-5E39ED78BF1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53196" y="349030"/>
            <a:ext cx="1419987" cy="325698"/>
          </a:xfrm>
          <a:prstGeom prst="rect">
            <a:avLst/>
          </a:prstGeom>
        </p:spPr>
      </p:pic>
      <p:grpSp>
        <p:nvGrpSpPr>
          <p:cNvPr id="12" name="Group 11">
            <a:extLst>
              <a:ext uri="{FF2B5EF4-FFF2-40B4-BE49-F238E27FC236}">
                <a16:creationId xmlns:a16="http://schemas.microsoft.com/office/drawing/2014/main" id="{A798C541-060A-4CFF-8E6D-61EFFA974FD7}"/>
              </a:ext>
            </a:extLst>
          </p:cNvPr>
          <p:cNvGrpSpPr/>
          <p:nvPr userDrawn="1"/>
        </p:nvGrpSpPr>
        <p:grpSpPr>
          <a:xfrm>
            <a:off x="6991767" y="244608"/>
            <a:ext cx="4972747" cy="549346"/>
            <a:chOff x="6989946" y="244608"/>
            <a:chExt cx="4971452" cy="549346"/>
          </a:xfrm>
        </p:grpSpPr>
        <p:sp>
          <p:nvSpPr>
            <p:cNvPr id="13" name="Freeform: Shape 12">
              <a:extLst>
                <a:ext uri="{FF2B5EF4-FFF2-40B4-BE49-F238E27FC236}">
                  <a16:creationId xmlns:a16="http://schemas.microsoft.com/office/drawing/2014/main" id="{41FB5ADC-F052-4737-A99C-B80AD7668767}"/>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4" name="Freeform: Shape 13">
              <a:extLst>
                <a:ext uri="{FF2B5EF4-FFF2-40B4-BE49-F238E27FC236}">
                  <a16:creationId xmlns:a16="http://schemas.microsoft.com/office/drawing/2014/main" id="{68E90BFE-EBA5-4D40-BC0E-60E4ADCA24C6}"/>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5" name="Freeform: Shape 14">
              <a:extLst>
                <a:ext uri="{FF2B5EF4-FFF2-40B4-BE49-F238E27FC236}">
                  <a16:creationId xmlns:a16="http://schemas.microsoft.com/office/drawing/2014/main" id="{A3CED93F-D9D4-4D4C-A1CE-321ECA87D7AE}"/>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6" name="Freeform: Shape 15">
              <a:extLst>
                <a:ext uri="{FF2B5EF4-FFF2-40B4-BE49-F238E27FC236}">
                  <a16:creationId xmlns:a16="http://schemas.microsoft.com/office/drawing/2014/main" id="{894A48DF-4D00-49BA-BBC7-83DB6FC8D35D}"/>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sp>
        <p:nvSpPr>
          <p:cNvPr id="22" name="Text Placeholder 21">
            <a:extLst>
              <a:ext uri="{FF2B5EF4-FFF2-40B4-BE49-F238E27FC236}">
                <a16:creationId xmlns:a16="http://schemas.microsoft.com/office/drawing/2014/main" id="{F16B6036-F475-4C72-B8D2-2A65E7CBE2A3}"/>
              </a:ext>
            </a:extLst>
          </p:cNvPr>
          <p:cNvSpPr>
            <a:spLocks noGrp="1"/>
          </p:cNvSpPr>
          <p:nvPr>
            <p:ph type="body" sz="quarter" idx="11"/>
          </p:nvPr>
        </p:nvSpPr>
        <p:spPr>
          <a:xfrm>
            <a:off x="4790532" y="1613402"/>
            <a:ext cx="7027059" cy="1418908"/>
          </a:xfrm>
        </p:spPr>
        <p:txBody>
          <a:bodyPr anchor="ctr"/>
          <a:lstStyle>
            <a:lvl1pPr>
              <a:defRPr sz="2400"/>
            </a:lvl1pPr>
            <a:lvl2pPr marL="0" indent="0">
              <a:buNone/>
              <a:defRPr/>
            </a:lvl2pPr>
          </a:lstStyle>
          <a:p>
            <a:pPr lvl="0"/>
            <a:r>
              <a:rPr lang="en-US"/>
              <a:t>Click to edit Master text styles</a:t>
            </a:r>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p:txBody>
          <a:bodyPr/>
          <a:lstStyle/>
          <a:p>
            <a:r>
              <a:rPr lang="en-US"/>
              <a:t>Click to edit Master title style</a:t>
            </a:r>
            <a:endParaRPr lang="en-PH"/>
          </a:p>
        </p:txBody>
      </p:sp>
      <p:sp>
        <p:nvSpPr>
          <p:cNvPr id="18" name="Freeform: Shape 41">
            <a:extLst>
              <a:ext uri="{FF2B5EF4-FFF2-40B4-BE49-F238E27FC236}">
                <a16:creationId xmlns:a16="http://schemas.microsoft.com/office/drawing/2014/main" id="{199E99A3-D28D-4137-8547-AF797EF03F3E}"/>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TextBox 19">
            <a:extLst>
              <a:ext uri="{FF2B5EF4-FFF2-40B4-BE49-F238E27FC236}">
                <a16:creationId xmlns:a16="http://schemas.microsoft.com/office/drawing/2014/main" id="{6A767187-C3B5-400B-BF75-59E4BA3999B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7" name="Text Placeholder 21">
            <a:extLst>
              <a:ext uri="{FF2B5EF4-FFF2-40B4-BE49-F238E27FC236}">
                <a16:creationId xmlns:a16="http://schemas.microsoft.com/office/drawing/2014/main" id="{A267E7B0-BEB4-420D-9634-8C3494CC5363}"/>
              </a:ext>
            </a:extLst>
          </p:cNvPr>
          <p:cNvSpPr>
            <a:spLocks noGrp="1"/>
          </p:cNvSpPr>
          <p:nvPr>
            <p:ph type="body" sz="quarter" idx="14"/>
          </p:nvPr>
        </p:nvSpPr>
        <p:spPr>
          <a:xfrm>
            <a:off x="4790532" y="3535316"/>
            <a:ext cx="7027059" cy="1418908"/>
          </a:xfrm>
        </p:spPr>
        <p:txBody>
          <a:bodyPr anchor="ctr"/>
          <a:lstStyle>
            <a:lvl1pPr>
              <a:defRPr sz="2400"/>
            </a:lvl1pPr>
            <a:lvl2pPr marL="0" indent="0">
              <a:buNone/>
              <a:defRPr/>
            </a:lvl2pPr>
          </a:lstStyle>
          <a:p>
            <a:pPr lvl="0"/>
            <a:r>
              <a:rPr lang="en-US"/>
              <a:t>Click to edit Master text styles</a:t>
            </a:r>
          </a:p>
        </p:txBody>
      </p:sp>
      <p:sp>
        <p:nvSpPr>
          <p:cNvPr id="30" name="Text Placeholder 21">
            <a:extLst>
              <a:ext uri="{FF2B5EF4-FFF2-40B4-BE49-F238E27FC236}">
                <a16:creationId xmlns:a16="http://schemas.microsoft.com/office/drawing/2014/main" id="{8245B3C2-8EFE-41C8-BFAE-92E5D695815B}"/>
              </a:ext>
            </a:extLst>
          </p:cNvPr>
          <p:cNvSpPr>
            <a:spLocks noGrp="1"/>
          </p:cNvSpPr>
          <p:nvPr userDrawn="1">
            <p:ph type="body" sz="quarter" idx="19" hasCustomPrompt="1"/>
          </p:nvPr>
        </p:nvSpPr>
        <p:spPr>
          <a:xfrm>
            <a:off x="4649207" y="3535316"/>
            <a:ext cx="166731" cy="374904"/>
          </a:xfrm>
        </p:spPr>
        <p:txBody>
          <a:bodyPr anchor="b"/>
          <a:lstStyle>
            <a:lvl1pPr>
              <a:defRPr sz="2000"/>
            </a:lvl1pPr>
            <a:lvl2pPr marL="0" indent="0">
              <a:buNone/>
              <a:defRPr/>
            </a:lvl2pPr>
          </a:lstStyle>
          <a:p>
            <a:pPr lvl="0"/>
            <a:r>
              <a:rPr lang="en-US"/>
              <a:t>“</a:t>
            </a:r>
          </a:p>
        </p:txBody>
      </p:sp>
      <p:sp>
        <p:nvSpPr>
          <p:cNvPr id="32" name="Text Placeholder 21">
            <a:extLst>
              <a:ext uri="{FF2B5EF4-FFF2-40B4-BE49-F238E27FC236}">
                <a16:creationId xmlns:a16="http://schemas.microsoft.com/office/drawing/2014/main" id="{EA911DC4-9E00-47FA-BC14-C4FAAC2F2BAA}"/>
              </a:ext>
            </a:extLst>
          </p:cNvPr>
          <p:cNvSpPr>
            <a:spLocks noGrp="1"/>
          </p:cNvSpPr>
          <p:nvPr userDrawn="1">
            <p:ph type="body" sz="quarter" idx="20" hasCustomPrompt="1"/>
          </p:nvPr>
        </p:nvSpPr>
        <p:spPr>
          <a:xfrm>
            <a:off x="4649207" y="1613402"/>
            <a:ext cx="166731" cy="374904"/>
          </a:xfrm>
        </p:spPr>
        <p:txBody>
          <a:bodyPr anchor="b"/>
          <a:lstStyle>
            <a:lvl1pPr>
              <a:defRPr sz="2000"/>
            </a:lvl1pPr>
            <a:lvl2pPr marL="0" indent="0">
              <a:buNone/>
              <a:defRPr/>
            </a:lvl2pPr>
          </a:lstStyle>
          <a:p>
            <a:pPr lvl="0"/>
            <a:r>
              <a:rPr lang="en-US"/>
              <a:t>“</a:t>
            </a:r>
          </a:p>
        </p:txBody>
      </p:sp>
      <p:sp>
        <p:nvSpPr>
          <p:cNvPr id="54" name="Text Placeholder 3">
            <a:extLst>
              <a:ext uri="{FF2B5EF4-FFF2-40B4-BE49-F238E27FC236}">
                <a16:creationId xmlns:a16="http://schemas.microsoft.com/office/drawing/2014/main" id="{84F98FBE-EC23-4492-853D-F309536E7082}"/>
              </a:ext>
            </a:extLst>
          </p:cNvPr>
          <p:cNvSpPr>
            <a:spLocks noGrp="1"/>
          </p:cNvSpPr>
          <p:nvPr>
            <p:ph type="body" sz="quarter" idx="21"/>
          </p:nvPr>
        </p:nvSpPr>
        <p:spPr>
          <a:xfrm>
            <a:off x="4790531" y="5374784"/>
            <a:ext cx="7027059" cy="835517"/>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BD62FE25-6C61-4F08-90DC-39C046A3D5FD}"/>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4" name="Picture Placeholder 18">
            <a:extLst>
              <a:ext uri="{FF2B5EF4-FFF2-40B4-BE49-F238E27FC236}">
                <a16:creationId xmlns:a16="http://schemas.microsoft.com/office/drawing/2014/main" id="{D3BBC412-97EF-4875-8E76-2231B4811CD7}"/>
              </a:ext>
            </a:extLst>
          </p:cNvPr>
          <p:cNvSpPr>
            <a:spLocks noGrp="1"/>
          </p:cNvSpPr>
          <p:nvPr>
            <p:ph type="pic" sz="quarter" idx="10"/>
          </p:nvPr>
        </p:nvSpPr>
        <p:spPr>
          <a:xfrm>
            <a:off x="652948" y="1544834"/>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endParaRPr lang="en-PH"/>
          </a:p>
        </p:txBody>
      </p:sp>
      <p:cxnSp>
        <p:nvCxnSpPr>
          <p:cNvPr id="25" name="Straight Connector 24">
            <a:extLst>
              <a:ext uri="{FF2B5EF4-FFF2-40B4-BE49-F238E27FC236}">
                <a16:creationId xmlns:a16="http://schemas.microsoft.com/office/drawing/2014/main" id="{6C594543-A8FA-43B4-A066-AC47AF2CCF61}"/>
              </a:ext>
            </a:extLst>
          </p:cNvPr>
          <p:cNvCxnSpPr>
            <a:cxnSpLocks/>
          </p:cNvCxnSpPr>
          <p:nvPr userDrawn="1"/>
        </p:nvCxnSpPr>
        <p:spPr>
          <a:xfrm>
            <a:off x="4649207" y="3283813"/>
            <a:ext cx="7168384"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54493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8_3 SML/MED Quote 2 - INTERNAL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1BC6C205-47B4-4EAF-A304-5E39ED78BF1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53196" y="349030"/>
            <a:ext cx="1419987" cy="325698"/>
          </a:xfrm>
          <a:prstGeom prst="rect">
            <a:avLst/>
          </a:prstGeom>
        </p:spPr>
      </p:pic>
      <p:grpSp>
        <p:nvGrpSpPr>
          <p:cNvPr id="12" name="Group 11">
            <a:extLst>
              <a:ext uri="{FF2B5EF4-FFF2-40B4-BE49-F238E27FC236}">
                <a16:creationId xmlns:a16="http://schemas.microsoft.com/office/drawing/2014/main" id="{A798C541-060A-4CFF-8E6D-61EFFA974FD7}"/>
              </a:ext>
            </a:extLst>
          </p:cNvPr>
          <p:cNvGrpSpPr/>
          <p:nvPr userDrawn="1"/>
        </p:nvGrpSpPr>
        <p:grpSpPr>
          <a:xfrm>
            <a:off x="6991767" y="244608"/>
            <a:ext cx="4972747" cy="549346"/>
            <a:chOff x="6989946" y="244608"/>
            <a:chExt cx="4971452" cy="549346"/>
          </a:xfrm>
        </p:grpSpPr>
        <p:sp>
          <p:nvSpPr>
            <p:cNvPr id="13" name="Freeform: Shape 12">
              <a:extLst>
                <a:ext uri="{FF2B5EF4-FFF2-40B4-BE49-F238E27FC236}">
                  <a16:creationId xmlns:a16="http://schemas.microsoft.com/office/drawing/2014/main" id="{41FB5ADC-F052-4737-A99C-B80AD7668767}"/>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4" name="Freeform: Shape 13">
              <a:extLst>
                <a:ext uri="{FF2B5EF4-FFF2-40B4-BE49-F238E27FC236}">
                  <a16:creationId xmlns:a16="http://schemas.microsoft.com/office/drawing/2014/main" id="{68E90BFE-EBA5-4D40-BC0E-60E4ADCA24C6}"/>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5" name="Freeform: Shape 14">
              <a:extLst>
                <a:ext uri="{FF2B5EF4-FFF2-40B4-BE49-F238E27FC236}">
                  <a16:creationId xmlns:a16="http://schemas.microsoft.com/office/drawing/2014/main" id="{A3CED93F-D9D4-4D4C-A1CE-321ECA87D7AE}"/>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6" name="Freeform: Shape 15">
              <a:extLst>
                <a:ext uri="{FF2B5EF4-FFF2-40B4-BE49-F238E27FC236}">
                  <a16:creationId xmlns:a16="http://schemas.microsoft.com/office/drawing/2014/main" id="{894A48DF-4D00-49BA-BBC7-83DB6FC8D35D}"/>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p:txBody>
          <a:bodyPr/>
          <a:lstStyle/>
          <a:p>
            <a:r>
              <a:rPr lang="en-US"/>
              <a:t>Click to edit Master title style</a:t>
            </a:r>
            <a:endParaRPr lang="en-PH"/>
          </a:p>
        </p:txBody>
      </p:sp>
      <p:sp>
        <p:nvSpPr>
          <p:cNvPr id="18" name="Freeform: Shape 41">
            <a:extLst>
              <a:ext uri="{FF2B5EF4-FFF2-40B4-BE49-F238E27FC236}">
                <a16:creationId xmlns:a16="http://schemas.microsoft.com/office/drawing/2014/main" id="{199E99A3-D28D-4137-8547-AF797EF03F3E}"/>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TextBox 19">
            <a:extLst>
              <a:ext uri="{FF2B5EF4-FFF2-40B4-BE49-F238E27FC236}">
                <a16:creationId xmlns:a16="http://schemas.microsoft.com/office/drawing/2014/main" id="{6A767187-C3B5-400B-BF75-59E4BA3999B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43" name="Text Placeholder 3">
            <a:extLst>
              <a:ext uri="{FF2B5EF4-FFF2-40B4-BE49-F238E27FC236}">
                <a16:creationId xmlns:a16="http://schemas.microsoft.com/office/drawing/2014/main" id="{EE77579A-1368-4DBC-85D8-A52A7E2761B1}"/>
              </a:ext>
            </a:extLst>
          </p:cNvPr>
          <p:cNvSpPr>
            <a:spLocks noGrp="1"/>
          </p:cNvSpPr>
          <p:nvPr userDrawn="1">
            <p:ph type="body" sz="quarter" idx="22" hasCustomPrompt="1"/>
          </p:nvPr>
        </p:nvSpPr>
        <p:spPr>
          <a:xfrm>
            <a:off x="654474" y="5064870"/>
            <a:ext cx="3466479" cy="1142999"/>
          </a:xfrm>
        </p:spPr>
        <p:txBody>
          <a:bodyPr>
            <a:noAutofit/>
          </a:bodyPr>
          <a:lstStyle>
            <a:lvl1pPr algn="ctr">
              <a:spcBef>
                <a:spcPts val="0"/>
              </a:spcBef>
              <a:defRPr sz="2400" b="1">
                <a:solidFill>
                  <a:schemeClr val="accent1"/>
                </a:solidFill>
              </a:defRPr>
            </a:lvl1pPr>
            <a:lvl2pPr marL="0" indent="0" algn="ctr">
              <a:spcBef>
                <a:spcPts val="0"/>
              </a:spcBef>
              <a:buNone/>
              <a:defRPr sz="1400" b="1"/>
            </a:lvl2pPr>
            <a:lvl3pPr marL="0" indent="0" algn="ctr">
              <a:spcBef>
                <a:spcPts val="0"/>
              </a:spcBef>
              <a:buNone/>
              <a:defRPr sz="1400"/>
            </a:lvl3pPr>
          </a:lstStyle>
          <a:p>
            <a:pPr lvl="0"/>
            <a:r>
              <a:rPr lang="en-US"/>
              <a:t>Speaker Name</a:t>
            </a:r>
          </a:p>
          <a:p>
            <a:pPr lvl="1"/>
            <a:r>
              <a:rPr lang="en-US"/>
              <a:t>Second level</a:t>
            </a:r>
          </a:p>
          <a:p>
            <a:pPr lvl="2"/>
            <a:r>
              <a:rPr lang="en-US"/>
              <a:t>Third level</a:t>
            </a:r>
          </a:p>
        </p:txBody>
      </p:sp>
      <p:sp>
        <p:nvSpPr>
          <p:cNvPr id="23" name="Picture Placeholder 18">
            <a:extLst>
              <a:ext uri="{FF2B5EF4-FFF2-40B4-BE49-F238E27FC236}">
                <a16:creationId xmlns:a16="http://schemas.microsoft.com/office/drawing/2014/main" id="{ECAEFC84-1A24-4376-BB49-9D9F30BD54CB}"/>
              </a:ext>
            </a:extLst>
          </p:cNvPr>
          <p:cNvSpPr>
            <a:spLocks noGrp="1"/>
          </p:cNvSpPr>
          <p:nvPr userDrawn="1">
            <p:ph type="pic" sz="quarter" idx="23"/>
          </p:nvPr>
        </p:nvSpPr>
        <p:spPr>
          <a:xfrm>
            <a:off x="652948" y="1330008"/>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endParaRPr lang="en-PH"/>
          </a:p>
        </p:txBody>
      </p:sp>
      <p:sp>
        <p:nvSpPr>
          <p:cNvPr id="24" name="Text Placeholder 21">
            <a:extLst>
              <a:ext uri="{FF2B5EF4-FFF2-40B4-BE49-F238E27FC236}">
                <a16:creationId xmlns:a16="http://schemas.microsoft.com/office/drawing/2014/main" id="{41319FC1-B52B-49A6-AC5F-8973A28229E1}"/>
              </a:ext>
            </a:extLst>
          </p:cNvPr>
          <p:cNvSpPr>
            <a:spLocks noGrp="1"/>
          </p:cNvSpPr>
          <p:nvPr>
            <p:ph type="body" sz="quarter" idx="11"/>
          </p:nvPr>
        </p:nvSpPr>
        <p:spPr>
          <a:xfrm>
            <a:off x="4790532" y="2165852"/>
            <a:ext cx="7027059" cy="1418908"/>
          </a:xfrm>
        </p:spPr>
        <p:txBody>
          <a:bodyPr anchor="ctr"/>
          <a:lstStyle>
            <a:lvl1pPr>
              <a:defRPr sz="2400"/>
            </a:lvl1pPr>
            <a:lvl2pPr marL="0" indent="0">
              <a:buNone/>
              <a:defRPr/>
            </a:lvl2pPr>
          </a:lstStyle>
          <a:p>
            <a:pPr lvl="0"/>
            <a:r>
              <a:rPr lang="en-US"/>
              <a:t>Click to edit Master text styles</a:t>
            </a:r>
          </a:p>
        </p:txBody>
      </p:sp>
      <p:sp>
        <p:nvSpPr>
          <p:cNvPr id="25" name="Text Placeholder 21">
            <a:extLst>
              <a:ext uri="{FF2B5EF4-FFF2-40B4-BE49-F238E27FC236}">
                <a16:creationId xmlns:a16="http://schemas.microsoft.com/office/drawing/2014/main" id="{80F79D4C-AFA3-4A57-AE4A-C586C999EE9E}"/>
              </a:ext>
            </a:extLst>
          </p:cNvPr>
          <p:cNvSpPr>
            <a:spLocks noGrp="1"/>
          </p:cNvSpPr>
          <p:nvPr>
            <p:ph type="body" sz="quarter" idx="14"/>
          </p:nvPr>
        </p:nvSpPr>
        <p:spPr>
          <a:xfrm>
            <a:off x="4790532" y="4087766"/>
            <a:ext cx="7027059" cy="1418908"/>
          </a:xfrm>
        </p:spPr>
        <p:txBody>
          <a:bodyPr anchor="ctr"/>
          <a:lstStyle>
            <a:lvl1pPr>
              <a:defRPr sz="2400"/>
            </a:lvl1pPr>
            <a:lvl2pPr marL="0" indent="0">
              <a:buNone/>
              <a:defRPr/>
            </a:lvl2pPr>
          </a:lstStyle>
          <a:p>
            <a:pPr lvl="0"/>
            <a:r>
              <a:rPr lang="en-US"/>
              <a:t>Click to edit Master text styles</a:t>
            </a:r>
          </a:p>
        </p:txBody>
      </p:sp>
      <p:sp>
        <p:nvSpPr>
          <p:cNvPr id="28" name="Text Placeholder 21">
            <a:extLst>
              <a:ext uri="{FF2B5EF4-FFF2-40B4-BE49-F238E27FC236}">
                <a16:creationId xmlns:a16="http://schemas.microsoft.com/office/drawing/2014/main" id="{F5BA73F3-195C-4736-BF1F-38890CAB34B6}"/>
              </a:ext>
            </a:extLst>
          </p:cNvPr>
          <p:cNvSpPr>
            <a:spLocks noGrp="1"/>
          </p:cNvSpPr>
          <p:nvPr>
            <p:ph type="body" sz="quarter" idx="19" hasCustomPrompt="1"/>
          </p:nvPr>
        </p:nvSpPr>
        <p:spPr>
          <a:xfrm>
            <a:off x="4649207" y="4087766"/>
            <a:ext cx="166731" cy="374904"/>
          </a:xfrm>
        </p:spPr>
        <p:txBody>
          <a:bodyPr anchor="b"/>
          <a:lstStyle>
            <a:lvl1pPr>
              <a:defRPr sz="2000"/>
            </a:lvl1pPr>
            <a:lvl2pPr marL="0" indent="0">
              <a:buNone/>
              <a:defRPr/>
            </a:lvl2pPr>
          </a:lstStyle>
          <a:p>
            <a:pPr lvl="0"/>
            <a:r>
              <a:rPr lang="en-US"/>
              <a:t>“</a:t>
            </a:r>
          </a:p>
        </p:txBody>
      </p:sp>
      <p:sp>
        <p:nvSpPr>
          <p:cNvPr id="31" name="Text Placeholder 21">
            <a:extLst>
              <a:ext uri="{FF2B5EF4-FFF2-40B4-BE49-F238E27FC236}">
                <a16:creationId xmlns:a16="http://schemas.microsoft.com/office/drawing/2014/main" id="{D24E0502-AA2F-4026-AF30-C8D3E0F32387}"/>
              </a:ext>
            </a:extLst>
          </p:cNvPr>
          <p:cNvSpPr>
            <a:spLocks noGrp="1"/>
          </p:cNvSpPr>
          <p:nvPr>
            <p:ph type="body" sz="quarter" idx="20" hasCustomPrompt="1"/>
          </p:nvPr>
        </p:nvSpPr>
        <p:spPr>
          <a:xfrm>
            <a:off x="4649207" y="2165852"/>
            <a:ext cx="166731" cy="374904"/>
          </a:xfrm>
        </p:spPr>
        <p:txBody>
          <a:bodyPr anchor="b"/>
          <a:lstStyle>
            <a:lvl1pPr>
              <a:defRPr sz="2000"/>
            </a:lvl1pPr>
            <a:lvl2pPr marL="0" indent="0">
              <a:buNone/>
              <a:defRPr/>
            </a:lvl2pPr>
          </a:lstStyle>
          <a:p>
            <a:pPr lvl="0"/>
            <a:r>
              <a:rPr lang="en-US"/>
              <a:t>“</a:t>
            </a:r>
          </a:p>
        </p:txBody>
      </p:sp>
      <p:cxnSp>
        <p:nvCxnSpPr>
          <p:cNvPr id="34" name="Straight Connector 33">
            <a:extLst>
              <a:ext uri="{FF2B5EF4-FFF2-40B4-BE49-F238E27FC236}">
                <a16:creationId xmlns:a16="http://schemas.microsoft.com/office/drawing/2014/main" id="{C12442B4-18A2-4211-AA6F-AFDCC0432C5D}"/>
              </a:ext>
            </a:extLst>
          </p:cNvPr>
          <p:cNvCxnSpPr>
            <a:cxnSpLocks/>
          </p:cNvCxnSpPr>
          <p:nvPr userDrawn="1"/>
        </p:nvCxnSpPr>
        <p:spPr>
          <a:xfrm>
            <a:off x="4649207" y="3836263"/>
            <a:ext cx="7168384"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6033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1"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1" y="1536633"/>
            <a:ext cx="11360800" cy="4555200"/>
          </a:xfrm>
          <a:prstGeom prst="rect">
            <a:avLst/>
          </a:prstGeom>
        </p:spPr>
        <p:txBody>
          <a:bodyPr spcFirstLastPara="1" wrap="square" lIns="91425" tIns="91425" rIns="91425" bIns="91425" anchor="t" anchorCtr="0">
            <a:normAutofit/>
          </a:bodyPr>
          <a:lstStyle>
            <a:lvl1pPr marL="609448" lvl="0" indent="-457086">
              <a:spcBef>
                <a:spcPts val="0"/>
              </a:spcBef>
              <a:spcAft>
                <a:spcPts val="0"/>
              </a:spcAft>
              <a:buSzPts val="1800"/>
              <a:buChar char="●"/>
              <a:defRPr/>
            </a:lvl1pPr>
            <a:lvl2pPr marL="1218895" lvl="1" indent="-423228">
              <a:spcBef>
                <a:spcPts val="0"/>
              </a:spcBef>
              <a:spcAft>
                <a:spcPts val="0"/>
              </a:spcAft>
              <a:buSzPts val="1400"/>
              <a:buChar char="○"/>
              <a:defRPr/>
            </a:lvl2pPr>
            <a:lvl3pPr marL="1828343" lvl="2" indent="-423228">
              <a:spcBef>
                <a:spcPts val="0"/>
              </a:spcBef>
              <a:spcAft>
                <a:spcPts val="0"/>
              </a:spcAft>
              <a:buSzPts val="1400"/>
              <a:buChar char="■"/>
              <a:defRPr/>
            </a:lvl3pPr>
            <a:lvl4pPr marL="2437790" lvl="3" indent="-423228">
              <a:spcBef>
                <a:spcPts val="0"/>
              </a:spcBef>
              <a:spcAft>
                <a:spcPts val="0"/>
              </a:spcAft>
              <a:buSzPts val="1400"/>
              <a:buChar char="●"/>
              <a:defRPr/>
            </a:lvl4pPr>
            <a:lvl5pPr marL="3047238" lvl="4" indent="-423228">
              <a:spcBef>
                <a:spcPts val="0"/>
              </a:spcBef>
              <a:spcAft>
                <a:spcPts val="0"/>
              </a:spcAft>
              <a:buSzPts val="1400"/>
              <a:buChar char="○"/>
              <a:defRPr/>
            </a:lvl5pPr>
            <a:lvl6pPr marL="3656686" lvl="5" indent="-423228">
              <a:spcBef>
                <a:spcPts val="0"/>
              </a:spcBef>
              <a:spcAft>
                <a:spcPts val="0"/>
              </a:spcAft>
              <a:buSzPts val="1400"/>
              <a:buChar char="■"/>
              <a:defRPr/>
            </a:lvl6pPr>
            <a:lvl7pPr marL="4266133" lvl="6" indent="-423228">
              <a:spcBef>
                <a:spcPts val="0"/>
              </a:spcBef>
              <a:spcAft>
                <a:spcPts val="0"/>
              </a:spcAft>
              <a:buSzPts val="1400"/>
              <a:buChar char="●"/>
              <a:defRPr/>
            </a:lvl7pPr>
            <a:lvl8pPr marL="4875581" lvl="7" indent="-423228">
              <a:spcBef>
                <a:spcPts val="0"/>
              </a:spcBef>
              <a:spcAft>
                <a:spcPts val="0"/>
              </a:spcAft>
              <a:buSzPts val="1400"/>
              <a:buChar char="○"/>
              <a:defRPr/>
            </a:lvl8pPr>
            <a:lvl9pPr marL="5485028" lvl="8" indent="-423228">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8620022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379512" y="1611085"/>
            <a:ext cx="11432977" cy="3932238"/>
          </a:xfrm>
        </p:spPr>
        <p:txBody>
          <a:bodyPr anchor="ctr" anchorCtr="0"/>
          <a:lstStyle>
            <a:lvl1pPr>
              <a:defRPr sz="3199"/>
            </a:lvl1pPr>
            <a:lvl2pPr marL="0" indent="0" algn="r">
              <a:spcBef>
                <a:spcPts val="1200"/>
              </a:spcBef>
              <a:buNone/>
              <a:defRPr sz="1799"/>
            </a:lvl2pPr>
            <a:lvl3pPr marL="174573" indent="0" algn="r">
              <a:buNone/>
              <a:defRPr sz="1600"/>
            </a:lvl3pPr>
          </a:lstStyle>
          <a:p>
            <a:pPr lvl="0"/>
            <a:r>
              <a:rPr lang="en-US"/>
              <a:t>“Quote text goes here”</a:t>
            </a:r>
          </a:p>
          <a:p>
            <a:pPr lvl="1"/>
            <a:r>
              <a:rPr lang="en-US"/>
              <a:t>Author Name goes here</a:t>
            </a:r>
          </a:p>
          <a:p>
            <a:pPr lvl="2"/>
            <a:r>
              <a:rPr lang="en-US"/>
              <a:t>Author Title goes here</a:t>
            </a:r>
          </a:p>
        </p:txBody>
      </p:sp>
    </p:spTree>
    <p:extLst>
      <p:ext uri="{BB962C8B-B14F-4D97-AF65-F5344CB8AC3E}">
        <p14:creationId xmlns:p14="http://schemas.microsoft.com/office/powerpoint/2010/main" val="890242794"/>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Agenda (8 topics)">
    <p:spTree>
      <p:nvGrpSpPr>
        <p:cNvPr id="1" name=""/>
        <p:cNvGrpSpPr/>
        <p:nvPr/>
      </p:nvGrpSpPr>
      <p:grpSpPr>
        <a:xfrm>
          <a:off x="0" y="0"/>
          <a:ext cx="0" cy="0"/>
          <a:chOff x="0" y="0"/>
          <a:chExt cx="0" cy="0"/>
        </a:xfrm>
      </p:grpSpPr>
      <p:sp>
        <p:nvSpPr>
          <p:cNvPr id="33" name="Text Placeholder 5">
            <a:extLst>
              <a:ext uri="{FF2B5EF4-FFF2-40B4-BE49-F238E27FC236}">
                <a16:creationId xmlns:a16="http://schemas.microsoft.com/office/drawing/2014/main" id="{F9BBB671-28D8-E645-9A3C-1C5C2ECCF839}"/>
              </a:ext>
            </a:extLst>
          </p:cNvPr>
          <p:cNvSpPr>
            <a:spLocks noGrp="1"/>
          </p:cNvSpPr>
          <p:nvPr>
            <p:ph type="body" sz="quarter" idx="26" hasCustomPrompt="1"/>
          </p:nvPr>
        </p:nvSpPr>
        <p:spPr>
          <a:xfrm>
            <a:off x="381100" y="1333693"/>
            <a:ext cx="838418" cy="553998"/>
          </a:xfrm>
          <a:prstGeom prst="rect">
            <a:avLst/>
          </a:prstGeom>
          <a:noFill/>
        </p:spPr>
        <p:txBody>
          <a:bodyPr anchor="ctr">
            <a:spAutoFit/>
          </a:bodyPr>
          <a:lstStyle>
            <a:lvl1pPr algn="ctr">
              <a:defRPr sz="3600" b="1">
                <a:solidFill>
                  <a:schemeClr val="accent1"/>
                </a:solidFill>
              </a:defRPr>
            </a:lvl1pPr>
          </a:lstStyle>
          <a:p>
            <a:pPr lvl="0"/>
            <a:r>
              <a:rPr lang="en-US"/>
              <a:t>01</a:t>
            </a:r>
          </a:p>
        </p:txBody>
      </p:sp>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endParaRPr lang="en-US"/>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100" y="2600558"/>
            <a:ext cx="838418" cy="553998"/>
          </a:xfrm>
          <a:prstGeom prst="rect">
            <a:avLst/>
          </a:prstGeom>
          <a:noFill/>
        </p:spPr>
        <p:txBody>
          <a:bodyPr anchor="ctr">
            <a:spAutoFit/>
          </a:bodyPr>
          <a:lstStyle>
            <a:lvl1pPr algn="ctr">
              <a:defRPr sz="3600" b="1">
                <a:solidFill>
                  <a:schemeClr val="accent1"/>
                </a:solidFill>
              </a:defRPr>
            </a:lvl1pPr>
          </a:lstStyle>
          <a:p>
            <a:pPr lvl="0"/>
            <a:r>
              <a:rPr lang="en-US"/>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100" y="3874792"/>
            <a:ext cx="838418" cy="553998"/>
          </a:xfrm>
          <a:prstGeom prst="rect">
            <a:avLst/>
          </a:prstGeom>
          <a:noFill/>
        </p:spPr>
        <p:txBody>
          <a:bodyPr anchor="ctr">
            <a:spAutoFit/>
          </a:bodyPr>
          <a:lstStyle>
            <a:lvl1pPr algn="ctr">
              <a:defRPr sz="3600" b="1">
                <a:solidFill>
                  <a:schemeClr val="accent1"/>
                </a:solidFill>
              </a:defRPr>
            </a:lvl1pPr>
          </a:lstStyle>
          <a:p>
            <a:pPr lvl="0"/>
            <a:r>
              <a:rPr lang="en-US"/>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100" y="5149024"/>
            <a:ext cx="838418" cy="553998"/>
          </a:xfrm>
          <a:prstGeom prst="rect">
            <a:avLst/>
          </a:prstGeom>
          <a:noFill/>
        </p:spPr>
        <p:txBody>
          <a:bodyPr anchor="ctr">
            <a:spAutoFit/>
          </a:bodyPr>
          <a:lstStyle>
            <a:lvl1pPr algn="ctr">
              <a:defRPr sz="3600" b="1">
                <a:solidFill>
                  <a:schemeClr val="accent1"/>
                </a:solidFill>
              </a:defRPr>
            </a:lvl1pPr>
          </a:lstStyle>
          <a:p>
            <a:pPr lvl="0"/>
            <a:r>
              <a:rPr lang="en-US"/>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2" y="144943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2" y="272366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2" y="3997900"/>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2" y="527213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1" y="2240440"/>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1" y="3514674"/>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1" y="4788908"/>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19B46E7-C3DC-F99A-2DC4-CBDBAB10270F}"/>
              </a:ext>
            </a:extLst>
          </p:cNvPr>
          <p:cNvCxnSpPr>
            <a:cxnSpLocks/>
          </p:cNvCxnSpPr>
          <p:nvPr userDrawn="1"/>
        </p:nvCxnSpPr>
        <p:spPr>
          <a:xfrm>
            <a:off x="6451694" y="2240440"/>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70D2BB-912B-993E-AB13-F9254873DC07}"/>
              </a:ext>
            </a:extLst>
          </p:cNvPr>
          <p:cNvCxnSpPr>
            <a:cxnSpLocks/>
          </p:cNvCxnSpPr>
          <p:nvPr userDrawn="1"/>
        </p:nvCxnSpPr>
        <p:spPr>
          <a:xfrm>
            <a:off x="6451694" y="3514674"/>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A2474F5-D166-8D03-E024-D481EF45D854}"/>
              </a:ext>
            </a:extLst>
          </p:cNvPr>
          <p:cNvCxnSpPr>
            <a:cxnSpLocks/>
          </p:cNvCxnSpPr>
          <p:nvPr userDrawn="1"/>
        </p:nvCxnSpPr>
        <p:spPr>
          <a:xfrm>
            <a:off x="6451694" y="4788908"/>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10">
            <a:extLst>
              <a:ext uri="{FF2B5EF4-FFF2-40B4-BE49-F238E27FC236}">
                <a16:creationId xmlns:a16="http://schemas.microsoft.com/office/drawing/2014/main" id="{D3357B74-1A88-6107-B4C5-9E91F21B19DA}"/>
              </a:ext>
            </a:extLst>
          </p:cNvPr>
          <p:cNvSpPr>
            <a:spLocks noGrp="1"/>
          </p:cNvSpPr>
          <p:nvPr>
            <p:ph type="body" sz="quarter" idx="18" hasCustomPrompt="1"/>
          </p:nvPr>
        </p:nvSpPr>
        <p:spPr>
          <a:xfrm>
            <a:off x="7645805" y="144943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5" name="Text Placeholder 10">
            <a:extLst>
              <a:ext uri="{FF2B5EF4-FFF2-40B4-BE49-F238E27FC236}">
                <a16:creationId xmlns:a16="http://schemas.microsoft.com/office/drawing/2014/main" id="{9EF541D6-63C4-2D3F-B51B-AF4EEE095324}"/>
              </a:ext>
            </a:extLst>
          </p:cNvPr>
          <p:cNvSpPr>
            <a:spLocks noGrp="1"/>
          </p:cNvSpPr>
          <p:nvPr>
            <p:ph type="body" sz="quarter" idx="19" hasCustomPrompt="1"/>
          </p:nvPr>
        </p:nvSpPr>
        <p:spPr>
          <a:xfrm>
            <a:off x="7645805" y="272366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6" name="Text Placeholder 10">
            <a:extLst>
              <a:ext uri="{FF2B5EF4-FFF2-40B4-BE49-F238E27FC236}">
                <a16:creationId xmlns:a16="http://schemas.microsoft.com/office/drawing/2014/main" id="{C835CA98-1CB0-6524-967E-40C1B496A7CB}"/>
              </a:ext>
            </a:extLst>
          </p:cNvPr>
          <p:cNvSpPr>
            <a:spLocks noGrp="1"/>
          </p:cNvSpPr>
          <p:nvPr>
            <p:ph type="body" sz="quarter" idx="20" hasCustomPrompt="1"/>
          </p:nvPr>
        </p:nvSpPr>
        <p:spPr>
          <a:xfrm>
            <a:off x="7645805" y="3997900"/>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7" name="Text Placeholder 10">
            <a:extLst>
              <a:ext uri="{FF2B5EF4-FFF2-40B4-BE49-F238E27FC236}">
                <a16:creationId xmlns:a16="http://schemas.microsoft.com/office/drawing/2014/main" id="{33D88035-1F51-5D78-78FD-B40F6A5F5BB1}"/>
              </a:ext>
            </a:extLst>
          </p:cNvPr>
          <p:cNvSpPr>
            <a:spLocks noGrp="1"/>
          </p:cNvSpPr>
          <p:nvPr>
            <p:ph type="body" sz="quarter" idx="21" hasCustomPrompt="1"/>
          </p:nvPr>
        </p:nvSpPr>
        <p:spPr>
          <a:xfrm>
            <a:off x="7645805" y="527213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8" name="Text Placeholder 5">
            <a:extLst>
              <a:ext uri="{FF2B5EF4-FFF2-40B4-BE49-F238E27FC236}">
                <a16:creationId xmlns:a16="http://schemas.microsoft.com/office/drawing/2014/main" id="{B905CBDF-315E-ACA6-920F-C1D030DA211F}"/>
              </a:ext>
            </a:extLst>
          </p:cNvPr>
          <p:cNvSpPr>
            <a:spLocks noGrp="1"/>
          </p:cNvSpPr>
          <p:nvPr>
            <p:ph type="body" sz="quarter" idx="22" hasCustomPrompt="1"/>
          </p:nvPr>
        </p:nvSpPr>
        <p:spPr>
          <a:xfrm>
            <a:off x="6451694" y="1326324"/>
            <a:ext cx="838418" cy="553998"/>
          </a:xfrm>
          <a:prstGeom prst="rect">
            <a:avLst/>
          </a:prstGeom>
          <a:noFill/>
        </p:spPr>
        <p:txBody>
          <a:bodyPr anchor="ctr">
            <a:spAutoFit/>
          </a:bodyPr>
          <a:lstStyle>
            <a:lvl1pPr algn="ctr">
              <a:defRPr sz="3600" b="1">
                <a:solidFill>
                  <a:schemeClr val="accent1"/>
                </a:solidFill>
              </a:defRPr>
            </a:lvl1pPr>
          </a:lstStyle>
          <a:p>
            <a:pPr lvl="0"/>
            <a:r>
              <a:rPr lang="en-US"/>
              <a:t>05</a:t>
            </a:r>
          </a:p>
        </p:txBody>
      </p:sp>
      <p:sp>
        <p:nvSpPr>
          <p:cNvPr id="29" name="Text Placeholder 5">
            <a:extLst>
              <a:ext uri="{FF2B5EF4-FFF2-40B4-BE49-F238E27FC236}">
                <a16:creationId xmlns:a16="http://schemas.microsoft.com/office/drawing/2014/main" id="{C472DCAD-35ED-3366-3AA5-D629ECD44EC4}"/>
              </a:ext>
            </a:extLst>
          </p:cNvPr>
          <p:cNvSpPr>
            <a:spLocks noGrp="1"/>
          </p:cNvSpPr>
          <p:nvPr>
            <p:ph type="body" sz="quarter" idx="23" hasCustomPrompt="1"/>
          </p:nvPr>
        </p:nvSpPr>
        <p:spPr>
          <a:xfrm>
            <a:off x="6451694" y="2600558"/>
            <a:ext cx="838418" cy="553998"/>
          </a:xfrm>
          <a:prstGeom prst="rect">
            <a:avLst/>
          </a:prstGeom>
          <a:noFill/>
        </p:spPr>
        <p:txBody>
          <a:bodyPr anchor="ctr">
            <a:spAutoFit/>
          </a:bodyPr>
          <a:lstStyle>
            <a:lvl1pPr algn="ctr">
              <a:defRPr sz="3600" b="1">
                <a:solidFill>
                  <a:schemeClr val="accent1"/>
                </a:solidFill>
              </a:defRPr>
            </a:lvl1pPr>
          </a:lstStyle>
          <a:p>
            <a:pPr lvl="0"/>
            <a:r>
              <a:rPr lang="en-US"/>
              <a:t>06</a:t>
            </a:r>
          </a:p>
        </p:txBody>
      </p:sp>
      <p:sp>
        <p:nvSpPr>
          <p:cNvPr id="30" name="Text Placeholder 5">
            <a:extLst>
              <a:ext uri="{FF2B5EF4-FFF2-40B4-BE49-F238E27FC236}">
                <a16:creationId xmlns:a16="http://schemas.microsoft.com/office/drawing/2014/main" id="{3E69B4E3-D925-2FF5-D9CE-D19D21314042}"/>
              </a:ext>
            </a:extLst>
          </p:cNvPr>
          <p:cNvSpPr>
            <a:spLocks noGrp="1"/>
          </p:cNvSpPr>
          <p:nvPr>
            <p:ph type="body" sz="quarter" idx="24" hasCustomPrompt="1"/>
          </p:nvPr>
        </p:nvSpPr>
        <p:spPr>
          <a:xfrm>
            <a:off x="6451694" y="3874792"/>
            <a:ext cx="838418" cy="553998"/>
          </a:xfrm>
          <a:prstGeom prst="rect">
            <a:avLst/>
          </a:prstGeom>
          <a:noFill/>
        </p:spPr>
        <p:txBody>
          <a:bodyPr anchor="ctr">
            <a:spAutoFit/>
          </a:bodyPr>
          <a:lstStyle>
            <a:lvl1pPr algn="ctr">
              <a:defRPr sz="3600" b="1">
                <a:solidFill>
                  <a:schemeClr val="accent1"/>
                </a:solidFill>
              </a:defRPr>
            </a:lvl1pPr>
          </a:lstStyle>
          <a:p>
            <a:pPr lvl="0"/>
            <a:r>
              <a:rPr lang="en-US"/>
              <a:t>07</a:t>
            </a:r>
          </a:p>
        </p:txBody>
      </p:sp>
      <p:sp>
        <p:nvSpPr>
          <p:cNvPr id="31" name="Text Placeholder 5">
            <a:extLst>
              <a:ext uri="{FF2B5EF4-FFF2-40B4-BE49-F238E27FC236}">
                <a16:creationId xmlns:a16="http://schemas.microsoft.com/office/drawing/2014/main" id="{0C612C77-9C64-863B-FC3E-404320C8402B}"/>
              </a:ext>
            </a:extLst>
          </p:cNvPr>
          <p:cNvSpPr>
            <a:spLocks noGrp="1"/>
          </p:cNvSpPr>
          <p:nvPr>
            <p:ph type="body" sz="quarter" idx="25" hasCustomPrompt="1"/>
          </p:nvPr>
        </p:nvSpPr>
        <p:spPr>
          <a:xfrm>
            <a:off x="6451694" y="5149024"/>
            <a:ext cx="838418" cy="553998"/>
          </a:xfrm>
          <a:prstGeom prst="rect">
            <a:avLst/>
          </a:prstGeom>
          <a:noFill/>
        </p:spPr>
        <p:txBody>
          <a:bodyPr anchor="ctr">
            <a:spAutoFit/>
          </a:bodyPr>
          <a:lstStyle>
            <a:lvl1pPr algn="ctr">
              <a:defRPr sz="3600" b="1">
                <a:solidFill>
                  <a:schemeClr val="accent1"/>
                </a:solidFill>
              </a:defRPr>
            </a:lvl1pPr>
          </a:lstStyle>
          <a:p>
            <a:pPr lvl="0"/>
            <a:r>
              <a:rPr lang="en-US"/>
              <a:t>08</a:t>
            </a:r>
          </a:p>
        </p:txBody>
      </p:sp>
      <p:cxnSp>
        <p:nvCxnSpPr>
          <p:cNvPr id="32" name="Straight Connector 31">
            <a:extLst>
              <a:ext uri="{FF2B5EF4-FFF2-40B4-BE49-F238E27FC236}">
                <a16:creationId xmlns:a16="http://schemas.microsoft.com/office/drawing/2014/main" id="{E40935EE-315F-CC72-C3F8-F69C5FE6D037}"/>
              </a:ext>
            </a:extLst>
          </p:cNvPr>
          <p:cNvCxnSpPr>
            <a:cxnSpLocks/>
          </p:cNvCxnSpPr>
          <p:nvPr userDrawn="1"/>
        </p:nvCxnSpPr>
        <p:spPr>
          <a:xfrm flipV="1">
            <a:off x="6096796" y="1184223"/>
            <a:ext cx="0" cy="466090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45662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DAF349EE-15E0-4D63-402B-3D4B0E568C05}"/>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48E45662-DAF0-B5F7-2F10-FFA8038EF528}"/>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C571FA59-CA6F-590D-00FF-C401CE55EC67}"/>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5A064ED6-9387-324C-0004-695EF52C66D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B2C10D74-2933-36CD-BE03-671857424937}"/>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A907CC2B-8786-1E0C-9008-7A49526971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16" name="Picture 15" descr="A picture containing dark&#10;&#10;Description automatically generated">
            <a:extLst>
              <a:ext uri="{FF2B5EF4-FFF2-40B4-BE49-F238E27FC236}">
                <a16:creationId xmlns:a16="http://schemas.microsoft.com/office/drawing/2014/main" id="{C9B18B6F-DABA-200C-EADD-EA6C0999AC6B}"/>
              </a:ext>
            </a:extLst>
          </p:cNvPr>
          <p:cNvPicPr>
            <a:picLocks noChangeAspect="1"/>
          </p:cNvPicPr>
          <p:nvPr userDrawn="1"/>
        </p:nvPicPr>
        <p:blipFill>
          <a:blip r:embed="rId4"/>
          <a:stretch>
            <a:fillRect/>
          </a:stretch>
        </p:blipFill>
        <p:spPr>
          <a:xfrm>
            <a:off x="5598839" y="3020682"/>
            <a:ext cx="3070707" cy="2345068"/>
          </a:xfrm>
          <a:prstGeom prst="rect">
            <a:avLst/>
          </a:prstGeom>
        </p:spPr>
      </p:pic>
    </p:spTree>
    <p:extLst>
      <p:ext uri="{BB962C8B-B14F-4D97-AF65-F5344CB8AC3E}">
        <p14:creationId xmlns:p14="http://schemas.microsoft.com/office/powerpoint/2010/main" val="15564979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C795E2C7-2480-AF84-5352-DC0544D19F29}"/>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2" name="Title 1">
            <a:extLst>
              <a:ext uri="{FF2B5EF4-FFF2-40B4-BE49-F238E27FC236}">
                <a16:creationId xmlns:a16="http://schemas.microsoft.com/office/drawing/2014/main" id="{4AE31830-24C9-FD14-C2B8-6C5E7CAA900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A5CC6D0C-2F94-7BEB-DC67-21D0FBBA86F1}"/>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0D596B23-50C7-51BE-557E-C3757D06CEB3}"/>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2" name="Text Placeholder 2">
            <a:extLst>
              <a:ext uri="{FF2B5EF4-FFF2-40B4-BE49-F238E27FC236}">
                <a16:creationId xmlns:a16="http://schemas.microsoft.com/office/drawing/2014/main" id="{0F81E19B-60BF-BCEF-FC48-D2529F23B21B}"/>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B8EA3B92-7037-D9B9-E647-220FA73189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22" name="Picture 21">
            <a:extLst>
              <a:ext uri="{FF2B5EF4-FFF2-40B4-BE49-F238E27FC236}">
                <a16:creationId xmlns:a16="http://schemas.microsoft.com/office/drawing/2014/main" id="{9E12AC47-F85A-89C4-00A3-54815130D59E}"/>
              </a:ext>
            </a:extLst>
          </p:cNvPr>
          <p:cNvPicPr>
            <a:picLocks noChangeAspect="1"/>
          </p:cNvPicPr>
          <p:nvPr userDrawn="1"/>
        </p:nvPicPr>
        <p:blipFill>
          <a:blip r:embed="rId4"/>
          <a:stretch>
            <a:fillRect/>
          </a:stretch>
        </p:blipFill>
        <p:spPr>
          <a:xfrm rot="21204150">
            <a:off x="5930856" y="2387600"/>
            <a:ext cx="3471146" cy="1870075"/>
          </a:xfrm>
          <a:prstGeom prst="rect">
            <a:avLst/>
          </a:prstGeom>
        </p:spPr>
      </p:pic>
    </p:spTree>
    <p:extLst>
      <p:ext uri="{BB962C8B-B14F-4D97-AF65-F5344CB8AC3E}">
        <p14:creationId xmlns:p14="http://schemas.microsoft.com/office/powerpoint/2010/main" val="1209803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8" name="Text Placeholder 83">
            <a:extLst>
              <a:ext uri="{FF2B5EF4-FFF2-40B4-BE49-F238E27FC236}">
                <a16:creationId xmlns:a16="http://schemas.microsoft.com/office/drawing/2014/main" id="{82565F88-E481-C6A7-E9D5-51E8342A7C1A}"/>
              </a:ext>
            </a:extLst>
          </p:cNvPr>
          <p:cNvSpPr txBox="1">
            <a:spLocks/>
          </p:cNvSpPr>
          <p:nvPr userDrawn="1"/>
        </p:nvSpPr>
        <p:spPr>
          <a:xfrm rot="10800000" flipV="1">
            <a:off x="0" y="-1"/>
            <a:ext cx="8426098"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9" name="Title 1">
            <a:extLst>
              <a:ext uri="{FF2B5EF4-FFF2-40B4-BE49-F238E27FC236}">
                <a16:creationId xmlns:a16="http://schemas.microsoft.com/office/drawing/2014/main" id="{4219C089-E8CF-E559-B5B5-0F3B3352A7A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0" name="Subtitle 2">
            <a:extLst>
              <a:ext uri="{FF2B5EF4-FFF2-40B4-BE49-F238E27FC236}">
                <a16:creationId xmlns:a16="http://schemas.microsoft.com/office/drawing/2014/main" id="{56796E69-31DF-E029-0DD9-948593BDC87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49">
            <a:extLst>
              <a:ext uri="{FF2B5EF4-FFF2-40B4-BE49-F238E27FC236}">
                <a16:creationId xmlns:a16="http://schemas.microsoft.com/office/drawing/2014/main" id="{A32A8C6D-9FB3-A8D0-E088-22B53C568D12}"/>
              </a:ext>
            </a:extLst>
          </p:cNvPr>
          <p:cNvSpPr txBox="1">
            <a:spLocks/>
          </p:cNvSpPr>
          <p:nvPr userDrawn="1"/>
        </p:nvSpPr>
        <p:spPr>
          <a:xfrm>
            <a:off x="9161628" y="2105977"/>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 name="Text Placeholder 2">
            <a:extLst>
              <a:ext uri="{FF2B5EF4-FFF2-40B4-BE49-F238E27FC236}">
                <a16:creationId xmlns:a16="http://schemas.microsoft.com/office/drawing/2014/main" id="{05075AC1-7080-D3A7-8161-3864205433EF}"/>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E32658F1-D2C9-F557-2C25-7F2DB5063C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41836148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12" name="Text Placeholder 49">
            <a:extLst>
              <a:ext uri="{FF2B5EF4-FFF2-40B4-BE49-F238E27FC236}">
                <a16:creationId xmlns:a16="http://schemas.microsoft.com/office/drawing/2014/main" id="{E409AA73-CDC0-765C-694A-2D6DFEB8FDB4}"/>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3" name="Freeform: Shape 12">
            <a:extLst>
              <a:ext uri="{FF2B5EF4-FFF2-40B4-BE49-F238E27FC236}">
                <a16:creationId xmlns:a16="http://schemas.microsoft.com/office/drawing/2014/main" id="{885C7D94-3E00-5250-D2FC-2DC0FB4C43E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14" name="Title 1">
            <a:extLst>
              <a:ext uri="{FF2B5EF4-FFF2-40B4-BE49-F238E27FC236}">
                <a16:creationId xmlns:a16="http://schemas.microsoft.com/office/drawing/2014/main" id="{7242CCC4-1787-F7E5-8E54-B36340B4A37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5" name="Subtitle 2">
            <a:extLst>
              <a:ext uri="{FF2B5EF4-FFF2-40B4-BE49-F238E27FC236}">
                <a16:creationId xmlns:a16="http://schemas.microsoft.com/office/drawing/2014/main" id="{32B9D6E8-245C-3C54-92E0-315B8D8172AF}"/>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00143333-DBBD-FD7F-B20A-BA3A743DECCF}"/>
              </a:ext>
            </a:extLst>
          </p:cNvPr>
          <p:cNvSpPr>
            <a:spLocks noGrp="1"/>
          </p:cNvSpPr>
          <p:nvPr>
            <p:ph type="body" sz="quarter" idx="10"/>
          </p:nvPr>
        </p:nvSpPr>
        <p:spPr>
          <a:xfrm>
            <a:off x="9111539" y="6221029"/>
            <a:ext cx="2700951"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DFCAAEA0-B7F6-7329-D5BA-2F8124E7A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20" name="Picture 19" descr="Logo&#10;&#10;Description automatically generated">
            <a:extLst>
              <a:ext uri="{FF2B5EF4-FFF2-40B4-BE49-F238E27FC236}">
                <a16:creationId xmlns:a16="http://schemas.microsoft.com/office/drawing/2014/main" id="{ADBEE0A5-6977-0DCC-B175-EACC6024AF94}"/>
              </a:ext>
            </a:extLst>
          </p:cNvPr>
          <p:cNvPicPr>
            <a:picLocks noChangeAspect="1"/>
          </p:cNvPicPr>
          <p:nvPr userDrawn="1"/>
        </p:nvPicPr>
        <p:blipFill>
          <a:blip r:embed="rId4"/>
          <a:stretch>
            <a:fillRect/>
          </a:stretch>
        </p:blipFill>
        <p:spPr>
          <a:xfrm>
            <a:off x="6046775" y="4457700"/>
            <a:ext cx="3731664" cy="2414587"/>
          </a:xfrm>
          <a:prstGeom prst="rect">
            <a:avLst/>
          </a:prstGeom>
        </p:spPr>
      </p:pic>
    </p:spTree>
    <p:extLst>
      <p:ext uri="{BB962C8B-B14F-4D97-AF65-F5344CB8AC3E}">
        <p14:creationId xmlns:p14="http://schemas.microsoft.com/office/powerpoint/2010/main" val="19569220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3767F06-786F-3D4D-337E-4B3833A9482B}"/>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ext Placeholder 49">
            <a:extLst>
              <a:ext uri="{FF2B5EF4-FFF2-40B4-BE49-F238E27FC236}">
                <a16:creationId xmlns:a16="http://schemas.microsoft.com/office/drawing/2014/main" id="{C5971528-7519-8D27-8319-0BAC38167AD0}"/>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3" name="Title 1">
            <a:extLst>
              <a:ext uri="{FF2B5EF4-FFF2-40B4-BE49-F238E27FC236}">
                <a16:creationId xmlns:a16="http://schemas.microsoft.com/office/drawing/2014/main" id="{8029EDDE-5913-D770-3D7E-8AA9DD50B47A}"/>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4" name="Subtitle 2">
            <a:extLst>
              <a:ext uri="{FF2B5EF4-FFF2-40B4-BE49-F238E27FC236}">
                <a16:creationId xmlns:a16="http://schemas.microsoft.com/office/drawing/2014/main" id="{C3750264-570F-EC56-3569-348B6924106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1599BBD5-72F2-F62D-3703-8A7CB82D7EF9}"/>
              </a:ext>
            </a:extLst>
          </p:cNvPr>
          <p:cNvSpPr>
            <a:spLocks noGrp="1"/>
          </p:cNvSpPr>
          <p:nvPr>
            <p:ph type="body" sz="quarter" idx="10"/>
          </p:nvPr>
        </p:nvSpPr>
        <p:spPr>
          <a:xfrm>
            <a:off x="9111539" y="6221029"/>
            <a:ext cx="2700951"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CC217187-B9BF-BF40-2265-A7F664D74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18" name="Picture 17" descr="A blue and white robot&#10;&#10;Description automatically generated with medium confidence">
            <a:extLst>
              <a:ext uri="{FF2B5EF4-FFF2-40B4-BE49-F238E27FC236}">
                <a16:creationId xmlns:a16="http://schemas.microsoft.com/office/drawing/2014/main" id="{3F23B5A5-BB46-EB31-FB82-E7B823A219A0}"/>
              </a:ext>
            </a:extLst>
          </p:cNvPr>
          <p:cNvPicPr>
            <a:picLocks noChangeAspect="1"/>
          </p:cNvPicPr>
          <p:nvPr userDrawn="1"/>
        </p:nvPicPr>
        <p:blipFill>
          <a:blip r:embed="rId4"/>
          <a:stretch>
            <a:fillRect/>
          </a:stretch>
        </p:blipFill>
        <p:spPr>
          <a:xfrm>
            <a:off x="6211918" y="4466168"/>
            <a:ext cx="3302860" cy="2201333"/>
          </a:xfrm>
          <a:prstGeom prst="rect">
            <a:avLst/>
          </a:prstGeom>
        </p:spPr>
      </p:pic>
    </p:spTree>
    <p:extLst>
      <p:ext uri="{BB962C8B-B14F-4D97-AF65-F5344CB8AC3E}">
        <p14:creationId xmlns:p14="http://schemas.microsoft.com/office/powerpoint/2010/main" val="164532832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8" name="Text Placeholder 83">
            <a:extLst>
              <a:ext uri="{FF2B5EF4-FFF2-40B4-BE49-F238E27FC236}">
                <a16:creationId xmlns:a16="http://schemas.microsoft.com/office/drawing/2014/main" id="{82565F88-E481-C6A7-E9D5-51E8342A7C1A}"/>
              </a:ext>
            </a:extLst>
          </p:cNvPr>
          <p:cNvSpPr txBox="1">
            <a:spLocks/>
          </p:cNvSpPr>
          <p:nvPr userDrawn="1"/>
        </p:nvSpPr>
        <p:spPr>
          <a:xfrm rot="10800000" flipV="1">
            <a:off x="0" y="-1"/>
            <a:ext cx="8426098"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9" name="Title 1">
            <a:extLst>
              <a:ext uri="{FF2B5EF4-FFF2-40B4-BE49-F238E27FC236}">
                <a16:creationId xmlns:a16="http://schemas.microsoft.com/office/drawing/2014/main" id="{4219C089-E8CF-E559-B5B5-0F3B3352A7A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0" name="Subtitle 2">
            <a:extLst>
              <a:ext uri="{FF2B5EF4-FFF2-40B4-BE49-F238E27FC236}">
                <a16:creationId xmlns:a16="http://schemas.microsoft.com/office/drawing/2014/main" id="{56796E69-31DF-E029-0DD9-948593BDC87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49">
            <a:extLst>
              <a:ext uri="{FF2B5EF4-FFF2-40B4-BE49-F238E27FC236}">
                <a16:creationId xmlns:a16="http://schemas.microsoft.com/office/drawing/2014/main" id="{A32A8C6D-9FB3-A8D0-E088-22B53C568D12}"/>
              </a:ext>
            </a:extLst>
          </p:cNvPr>
          <p:cNvSpPr txBox="1">
            <a:spLocks/>
          </p:cNvSpPr>
          <p:nvPr userDrawn="1"/>
        </p:nvSpPr>
        <p:spPr>
          <a:xfrm>
            <a:off x="9161628" y="2105977"/>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 name="Text Placeholder 2">
            <a:extLst>
              <a:ext uri="{FF2B5EF4-FFF2-40B4-BE49-F238E27FC236}">
                <a16:creationId xmlns:a16="http://schemas.microsoft.com/office/drawing/2014/main" id="{05075AC1-7080-D3A7-8161-3864205433EF}"/>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E32658F1-D2C9-F557-2C25-7F2DB5063C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41836148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2990D4BA-9442-A398-45BB-20CDB49664E8}"/>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Freeform: Shape 10">
            <a:extLst>
              <a:ext uri="{FF2B5EF4-FFF2-40B4-BE49-F238E27FC236}">
                <a16:creationId xmlns:a16="http://schemas.microsoft.com/office/drawing/2014/main" id="{96C71DE0-9FDE-8F74-464E-889C5C6B3101}"/>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itle 1">
            <a:extLst>
              <a:ext uri="{FF2B5EF4-FFF2-40B4-BE49-F238E27FC236}">
                <a16:creationId xmlns:a16="http://schemas.microsoft.com/office/drawing/2014/main" id="{7322A56F-B8B4-2517-B075-56C5134AB147}"/>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52AEF28E-58AF-7CF1-5DB2-38E1869E50B6}"/>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EB0659AC-36A3-5115-BB20-1540B01D1E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ABC5F1D4-A419-008A-D85B-F878E57DC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29066583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F553573E-D271-036E-1A63-693C2015B88F}"/>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Title 1">
            <a:extLst>
              <a:ext uri="{FF2B5EF4-FFF2-40B4-BE49-F238E27FC236}">
                <a16:creationId xmlns:a16="http://schemas.microsoft.com/office/drawing/2014/main" id="{E606D22B-8EDE-DD68-97A9-8DF7ACB52C75}"/>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2" name="Subtitle 2">
            <a:extLst>
              <a:ext uri="{FF2B5EF4-FFF2-40B4-BE49-F238E27FC236}">
                <a16:creationId xmlns:a16="http://schemas.microsoft.com/office/drawing/2014/main" id="{77A68C55-B8B8-0655-B427-79CB9926F05E}"/>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Freeform: Shape 1">
            <a:extLst>
              <a:ext uri="{FF2B5EF4-FFF2-40B4-BE49-F238E27FC236}">
                <a16:creationId xmlns:a16="http://schemas.microsoft.com/office/drawing/2014/main" id="{CF8D5089-7EDC-6E81-DD24-CFB2E3B23E54}"/>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92EA109C-D8E3-4290-A765-1F82509627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3FE3E5CE-4FE0-0D4E-EE3E-1C9B61B9E9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5578344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5C48506-5B62-D34E-2132-466245E667F9}"/>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1" name="Text Placeholder 49">
            <a:extLst>
              <a:ext uri="{FF2B5EF4-FFF2-40B4-BE49-F238E27FC236}">
                <a16:creationId xmlns:a16="http://schemas.microsoft.com/office/drawing/2014/main" id="{7D4E8EC0-79BD-D9F1-19DC-99943FFD11BD}"/>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D821BAD0-49D0-C707-6EED-2545641FFBD9}"/>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19049BAA-F0AE-E76A-341E-A583E1C47875}"/>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A76FF9C8-9630-D255-5748-61FABDDC7E0F}"/>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EF699570-67D9-1C8E-253F-51BC774404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115791391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2AD7E90F-C106-094C-12C9-959A43A0E987}"/>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01610A17-8141-2BB0-4E85-8B849636B66F}"/>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EA3B308D-8373-032E-720E-B14CE83B45EB}"/>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DBF0F7F-2D7C-12BB-57AC-91C3F49099A0}"/>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23D15997-541E-9917-FE14-A78B9A29DDDE}"/>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 Master text styles</a:t>
            </a:r>
          </a:p>
        </p:txBody>
      </p:sp>
      <p:sp>
        <p:nvSpPr>
          <p:cNvPr id="11" name="Text Placeholder 29">
            <a:extLst>
              <a:ext uri="{FF2B5EF4-FFF2-40B4-BE49-F238E27FC236}">
                <a16:creationId xmlns:a16="http://schemas.microsoft.com/office/drawing/2014/main" id="{B2353A72-B837-6DCD-E362-57EB1B0A53BC}"/>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8801BAC1-BBF9-7F79-76B2-9895C9970F88}"/>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E5ADDCCB-0183-4B53-71C4-153A3039A7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16267048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Custom">
    <p:bg>
      <p:bgPr>
        <a:solidFill>
          <a:schemeClr val="bg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0861A707-8FAA-785C-AF5A-B10408CFADDE}"/>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79A2CF16-F856-9E39-B817-6EFFB84D24B1}"/>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337F9D4E-FB24-2390-3DF7-EA465F01C000}"/>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8814365-5E6E-0C9E-EDFB-C1319C13FCD9}"/>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AA8FCFCE-1BD2-D0D2-E859-B29857E19554}"/>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 Master text styles</a:t>
            </a:r>
          </a:p>
        </p:txBody>
      </p:sp>
      <p:sp>
        <p:nvSpPr>
          <p:cNvPr id="11" name="Text Placeholder 29">
            <a:extLst>
              <a:ext uri="{FF2B5EF4-FFF2-40B4-BE49-F238E27FC236}">
                <a16:creationId xmlns:a16="http://schemas.microsoft.com/office/drawing/2014/main" id="{7245ABF2-28DD-3436-1D35-EF0040C190C7}"/>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66407DA8-97BF-C5B8-C9B7-283F8DD15074}"/>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70671432-83C9-2265-B602-7B98C37C1F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34922983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p:nvPr>
        </p:nvSpPr>
        <p:spPr>
          <a:xfrm>
            <a:off x="4790530" y="2000250"/>
            <a:ext cx="7022275" cy="2162799"/>
          </a:xfrm>
        </p:spPr>
        <p:txBody>
          <a:bodyPr anchor="b"/>
          <a:lstStyle>
            <a:lvl1pPr>
              <a:defRPr sz="3200"/>
            </a:lvl1pPr>
            <a:lvl2pPr marL="0" indent="0">
              <a:buNone/>
              <a:defRPr/>
            </a:lvl2pPr>
          </a:lstStyle>
          <a:p>
            <a:pPr lvl="0"/>
            <a:r>
              <a:rPr lang="en-US"/>
              <a:t>Click to edit Master text styles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6" name="Text Placeholder 21">
            <a:extLst>
              <a:ext uri="{FF2B5EF4-FFF2-40B4-BE49-F238E27FC236}">
                <a16:creationId xmlns:a16="http://schemas.microsoft.com/office/drawing/2014/main" id="{65CB8154-9C86-4F81-8743-8A30D05A9F8C}"/>
              </a:ext>
            </a:extLst>
          </p:cNvPr>
          <p:cNvSpPr>
            <a:spLocks noGrp="1"/>
          </p:cNvSpPr>
          <p:nvPr>
            <p:ph type="body" sz="quarter" idx="15" hasCustomPrompt="1"/>
          </p:nvPr>
        </p:nvSpPr>
        <p:spPr>
          <a:xfrm>
            <a:off x="4624004" y="3564458"/>
            <a:ext cx="166731" cy="598591"/>
          </a:xfrm>
        </p:spPr>
        <p:txBody>
          <a:bodyPr anchor="b"/>
          <a:lstStyle>
            <a:lvl1pPr>
              <a:defRPr sz="3200"/>
            </a:lvl1pPr>
            <a:lvl2pPr marL="0" indent="0">
              <a:buNone/>
              <a:defRPr/>
            </a:lvl2pPr>
          </a:lstStyle>
          <a:p>
            <a:pPr lvl="0"/>
            <a:r>
              <a:rPr lang="en-US"/>
              <a:t>“</a:t>
            </a:r>
          </a:p>
        </p:txBody>
      </p:sp>
    </p:spTree>
    <p:extLst>
      <p:ext uri="{BB962C8B-B14F-4D97-AF65-F5344CB8AC3E}">
        <p14:creationId xmlns:p14="http://schemas.microsoft.com/office/powerpoint/2010/main" val="19070253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hasCustomPrompt="1"/>
          </p:nvPr>
        </p:nvSpPr>
        <p:spPr>
          <a:xfrm>
            <a:off x="4636708" y="2000250"/>
            <a:ext cx="7176098" cy="2162799"/>
          </a:xfrm>
        </p:spPr>
        <p:txBody>
          <a:bodyPr anchor="b"/>
          <a:lstStyle>
            <a:lvl1pPr marL="137160" indent="-137160">
              <a:defRPr sz="3200"/>
            </a:lvl1pPr>
            <a:lvl2pPr marL="0" indent="0">
              <a:buNone/>
              <a:defRPr/>
            </a:lvl2pPr>
          </a:lstStyle>
          <a:p>
            <a:pPr lvl="0"/>
            <a:r>
              <a:rPr lang="en-US"/>
              <a:t>“Click to edit Master text </a:t>
            </a:r>
            <a:r>
              <a:rPr lang="en-US" err="1"/>
              <a:t>loremstyle</a:t>
            </a:r>
            <a:r>
              <a:rPr lang="en-US"/>
              <a:t> Master text </a:t>
            </a:r>
            <a:r>
              <a:rPr lang="en-US" err="1"/>
              <a:t>loremstyles</a:t>
            </a:r>
            <a:r>
              <a:rPr lang="en-US"/>
              <a:t> 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Tree>
    <p:extLst>
      <p:ext uri="{BB962C8B-B14F-4D97-AF65-F5344CB8AC3E}">
        <p14:creationId xmlns:p14="http://schemas.microsoft.com/office/powerpoint/2010/main" val="50634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2990D4BA-9442-A398-45BB-20CDB49664E8}"/>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Freeform: Shape 10">
            <a:extLst>
              <a:ext uri="{FF2B5EF4-FFF2-40B4-BE49-F238E27FC236}">
                <a16:creationId xmlns:a16="http://schemas.microsoft.com/office/drawing/2014/main" id="{96C71DE0-9FDE-8F74-464E-889C5C6B3101}"/>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itle 1">
            <a:extLst>
              <a:ext uri="{FF2B5EF4-FFF2-40B4-BE49-F238E27FC236}">
                <a16:creationId xmlns:a16="http://schemas.microsoft.com/office/drawing/2014/main" id="{7322A56F-B8B4-2517-B075-56C5134AB147}"/>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52AEF28E-58AF-7CF1-5DB2-38E1869E50B6}"/>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EB0659AC-36A3-5115-BB20-1540B01D1E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ABC5F1D4-A419-008A-D85B-F878E57DC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29066583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0307" y="2565128"/>
            <a:ext cx="3632851"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566" y="2565128"/>
            <a:ext cx="3630866"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9638" y="2565128"/>
            <a:ext cx="3632853"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93778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100" y="2523099"/>
            <a:ext cx="2722089"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4697" y="2523100"/>
            <a:ext cx="2720600"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6805"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90401"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84049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100" y="1171575"/>
            <a:ext cx="3643287" cy="2407920"/>
          </a:xfrm>
        </p:spPr>
        <p:txBody>
          <a:bodyPr anchor="ctr"/>
          <a:lstStyle>
            <a:lvl1pPr algn="ctr">
              <a:defRPr/>
            </a:lvl1pPr>
          </a:lstStyle>
          <a:p>
            <a:r>
              <a:rPr lang="en-US"/>
              <a:t>Click icon to add picture</a:t>
            </a:r>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3564" y="1171575"/>
            <a:ext cx="3643287" cy="2407920"/>
          </a:xfrm>
        </p:spPr>
        <p:txBody>
          <a:bodyPr anchor="ctr"/>
          <a:lstStyle>
            <a:lvl1pPr algn="ctr">
              <a:defRPr/>
            </a:lvl1pPr>
          </a:lstStyle>
          <a:p>
            <a:r>
              <a:rPr lang="en-US"/>
              <a:t>Click icon to add picture</a:t>
            </a:r>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6027" y="1171575"/>
            <a:ext cx="3643287" cy="2407920"/>
          </a:xfrm>
        </p:spPr>
        <p:txBody>
          <a:bodyPr anchor="ctr"/>
          <a:lstStyle>
            <a:lvl1pPr algn="ctr">
              <a:defRPr/>
            </a:lvl1pPr>
          </a:lstStyle>
          <a:p>
            <a:r>
              <a:rPr lang="en-US"/>
              <a:t>Click icon to add picture</a:t>
            </a:r>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100" y="3803650"/>
            <a:ext cx="3643287" cy="2407920"/>
          </a:xfrm>
        </p:spPr>
        <p:txBody>
          <a:bodyPr anchor="ctr"/>
          <a:lstStyle>
            <a:lvl1pPr algn="ctr">
              <a:defRPr/>
            </a:lvl1pPr>
          </a:lstStyle>
          <a:p>
            <a:r>
              <a:rPr lang="en-US"/>
              <a:t>Click icon to add picture</a:t>
            </a:r>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3564" y="3803650"/>
            <a:ext cx="3643287" cy="2407920"/>
          </a:xfrm>
        </p:spPr>
        <p:txBody>
          <a:bodyPr anchor="ctr"/>
          <a:lstStyle>
            <a:lvl1pPr algn="ctr">
              <a:defRPr/>
            </a:lvl1pPr>
          </a:lstStyle>
          <a:p>
            <a:r>
              <a:rPr lang="en-US"/>
              <a:t>Click icon to add picture</a:t>
            </a:r>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6027" y="3803650"/>
            <a:ext cx="3643287" cy="2407920"/>
          </a:xfr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6923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r>
              <a:rPr lang="en-US"/>
              <a:t>Click icon to add table</a:t>
            </a: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82599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r>
              <a:rPr lang="en-US"/>
              <a:t>Click to edit Master title style</a:t>
            </a:r>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3648430"/>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8 top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r>
              <a:rPr lang="en-US"/>
              <a:t>Click to edit Master title style</a:t>
            </a:r>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19B46E7-C3DC-F99A-2DC4-CBDBAB10270F}"/>
              </a:ext>
            </a:extLst>
          </p:cNvPr>
          <p:cNvCxnSpPr>
            <a:cxnSpLocks/>
          </p:cNvCxnSpPr>
          <p:nvPr userDrawn="1"/>
        </p:nvCxnSpPr>
        <p:spPr>
          <a:xfrm>
            <a:off x="6451693"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70D2BB-912B-993E-AB13-F9254873DC07}"/>
              </a:ext>
            </a:extLst>
          </p:cNvPr>
          <p:cNvCxnSpPr>
            <a:cxnSpLocks/>
          </p:cNvCxnSpPr>
          <p:nvPr userDrawn="1"/>
        </p:nvCxnSpPr>
        <p:spPr>
          <a:xfrm>
            <a:off x="6451693"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A2474F5-D166-8D03-E024-D481EF45D854}"/>
              </a:ext>
            </a:extLst>
          </p:cNvPr>
          <p:cNvCxnSpPr>
            <a:cxnSpLocks/>
          </p:cNvCxnSpPr>
          <p:nvPr userDrawn="1"/>
        </p:nvCxnSpPr>
        <p:spPr>
          <a:xfrm>
            <a:off x="6451693"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10">
            <a:extLst>
              <a:ext uri="{FF2B5EF4-FFF2-40B4-BE49-F238E27FC236}">
                <a16:creationId xmlns:a16="http://schemas.microsoft.com/office/drawing/2014/main" id="{D3357B74-1A88-6107-B4C5-9E91F21B19DA}"/>
              </a:ext>
            </a:extLst>
          </p:cNvPr>
          <p:cNvSpPr>
            <a:spLocks noGrp="1"/>
          </p:cNvSpPr>
          <p:nvPr>
            <p:ph type="body" sz="quarter" idx="18" hasCustomPrompt="1"/>
          </p:nvPr>
        </p:nvSpPr>
        <p:spPr>
          <a:xfrm>
            <a:off x="7645804" y="18146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5" name="Text Placeholder 10">
            <a:extLst>
              <a:ext uri="{FF2B5EF4-FFF2-40B4-BE49-F238E27FC236}">
                <a16:creationId xmlns:a16="http://schemas.microsoft.com/office/drawing/2014/main" id="{9EF541D6-63C4-2D3F-B51B-AF4EEE095324}"/>
              </a:ext>
            </a:extLst>
          </p:cNvPr>
          <p:cNvSpPr>
            <a:spLocks noGrp="1"/>
          </p:cNvSpPr>
          <p:nvPr>
            <p:ph type="body" sz="quarter" idx="19" hasCustomPrompt="1"/>
          </p:nvPr>
        </p:nvSpPr>
        <p:spPr>
          <a:xfrm>
            <a:off x="7645804" y="308884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6" name="Text Placeholder 10">
            <a:extLst>
              <a:ext uri="{FF2B5EF4-FFF2-40B4-BE49-F238E27FC236}">
                <a16:creationId xmlns:a16="http://schemas.microsoft.com/office/drawing/2014/main" id="{C835CA98-1CB0-6524-967E-40C1B496A7CB}"/>
              </a:ext>
            </a:extLst>
          </p:cNvPr>
          <p:cNvSpPr>
            <a:spLocks noGrp="1"/>
          </p:cNvSpPr>
          <p:nvPr>
            <p:ph type="body" sz="quarter" idx="20" hasCustomPrompt="1"/>
          </p:nvPr>
        </p:nvSpPr>
        <p:spPr>
          <a:xfrm>
            <a:off x="7645804" y="436307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7" name="Text Placeholder 10">
            <a:extLst>
              <a:ext uri="{FF2B5EF4-FFF2-40B4-BE49-F238E27FC236}">
                <a16:creationId xmlns:a16="http://schemas.microsoft.com/office/drawing/2014/main" id="{33D88035-1F51-5D78-78FD-B40F6A5F5BB1}"/>
              </a:ext>
            </a:extLst>
          </p:cNvPr>
          <p:cNvSpPr>
            <a:spLocks noGrp="1"/>
          </p:cNvSpPr>
          <p:nvPr>
            <p:ph type="body" sz="quarter" idx="21" hasCustomPrompt="1"/>
          </p:nvPr>
        </p:nvSpPr>
        <p:spPr>
          <a:xfrm>
            <a:off x="7645804" y="56373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8" name="Text Placeholder 5">
            <a:extLst>
              <a:ext uri="{FF2B5EF4-FFF2-40B4-BE49-F238E27FC236}">
                <a16:creationId xmlns:a16="http://schemas.microsoft.com/office/drawing/2014/main" id="{B905CBDF-315E-ACA6-920F-C1D030DA211F}"/>
              </a:ext>
            </a:extLst>
          </p:cNvPr>
          <p:cNvSpPr>
            <a:spLocks noGrp="1"/>
          </p:cNvSpPr>
          <p:nvPr>
            <p:ph type="body" sz="quarter" idx="22" hasCustomPrompt="1"/>
          </p:nvPr>
        </p:nvSpPr>
        <p:spPr>
          <a:xfrm>
            <a:off x="6451693"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05</a:t>
            </a:r>
          </a:p>
        </p:txBody>
      </p:sp>
      <p:sp>
        <p:nvSpPr>
          <p:cNvPr id="29" name="Text Placeholder 5">
            <a:extLst>
              <a:ext uri="{FF2B5EF4-FFF2-40B4-BE49-F238E27FC236}">
                <a16:creationId xmlns:a16="http://schemas.microsoft.com/office/drawing/2014/main" id="{C472DCAD-35ED-3366-3AA5-D629ECD44EC4}"/>
              </a:ext>
            </a:extLst>
          </p:cNvPr>
          <p:cNvSpPr>
            <a:spLocks noGrp="1"/>
          </p:cNvSpPr>
          <p:nvPr>
            <p:ph type="body" sz="quarter" idx="23" hasCustomPrompt="1"/>
          </p:nvPr>
        </p:nvSpPr>
        <p:spPr>
          <a:xfrm>
            <a:off x="6451693"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06</a:t>
            </a:r>
          </a:p>
        </p:txBody>
      </p:sp>
      <p:sp>
        <p:nvSpPr>
          <p:cNvPr id="30" name="Text Placeholder 5">
            <a:extLst>
              <a:ext uri="{FF2B5EF4-FFF2-40B4-BE49-F238E27FC236}">
                <a16:creationId xmlns:a16="http://schemas.microsoft.com/office/drawing/2014/main" id="{3E69B4E3-D925-2FF5-D9CE-D19D21314042}"/>
              </a:ext>
            </a:extLst>
          </p:cNvPr>
          <p:cNvSpPr>
            <a:spLocks noGrp="1"/>
          </p:cNvSpPr>
          <p:nvPr>
            <p:ph type="body" sz="quarter" idx="24" hasCustomPrompt="1"/>
          </p:nvPr>
        </p:nvSpPr>
        <p:spPr>
          <a:xfrm>
            <a:off x="6451693"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07</a:t>
            </a:r>
          </a:p>
        </p:txBody>
      </p:sp>
      <p:sp>
        <p:nvSpPr>
          <p:cNvPr id="31" name="Text Placeholder 5">
            <a:extLst>
              <a:ext uri="{FF2B5EF4-FFF2-40B4-BE49-F238E27FC236}">
                <a16:creationId xmlns:a16="http://schemas.microsoft.com/office/drawing/2014/main" id="{0C612C77-9C64-863B-FC3E-404320C8402B}"/>
              </a:ext>
            </a:extLst>
          </p:cNvPr>
          <p:cNvSpPr>
            <a:spLocks noGrp="1"/>
          </p:cNvSpPr>
          <p:nvPr>
            <p:ph type="body" sz="quarter" idx="25" hasCustomPrompt="1"/>
          </p:nvPr>
        </p:nvSpPr>
        <p:spPr>
          <a:xfrm>
            <a:off x="6451693"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08</a:t>
            </a:r>
          </a:p>
        </p:txBody>
      </p:sp>
      <p:cxnSp>
        <p:nvCxnSpPr>
          <p:cNvPr id="32" name="Straight Connector 31">
            <a:extLst>
              <a:ext uri="{FF2B5EF4-FFF2-40B4-BE49-F238E27FC236}">
                <a16:creationId xmlns:a16="http://schemas.microsoft.com/office/drawing/2014/main" id="{E40935EE-315F-CC72-C3F8-F69C5FE6D037}"/>
              </a:ext>
            </a:extLst>
          </p:cNvPr>
          <p:cNvCxnSpPr>
            <a:cxnSpLocks/>
          </p:cNvCxnSpPr>
          <p:nvPr userDrawn="1"/>
        </p:nvCxnSpPr>
        <p:spPr>
          <a:xfrm flipV="1">
            <a:off x="6096795" y="1549400"/>
            <a:ext cx="0" cy="466090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53212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r>
              <a:rPr lang="en-US"/>
              <a:t>Click to edit Master title style</a:t>
            </a:r>
          </a:p>
        </p:txBody>
      </p:sp>
      <p:sp>
        <p:nvSpPr>
          <p:cNvPr id="15" name="Table Placeholder 14">
            <a:extLst>
              <a:ext uri="{FF2B5EF4-FFF2-40B4-BE49-F238E27FC236}">
                <a16:creationId xmlns:a16="http://schemas.microsoft.com/office/drawing/2014/main" id="{A8EB8489-5004-D11B-4ADC-FB8EC28B2ACC}"/>
              </a:ext>
            </a:extLst>
          </p:cNvPr>
          <p:cNvSpPr>
            <a:spLocks noGrp="1"/>
          </p:cNvSpPr>
          <p:nvPr>
            <p:ph type="tbl" sz="quarter" idx="10"/>
          </p:nvPr>
        </p:nvSpPr>
        <p:spPr>
          <a:xfrm>
            <a:off x="381100" y="1322388"/>
            <a:ext cx="11431390" cy="4887912"/>
          </a:xfrm>
        </p:spPr>
        <p:txBody>
          <a:bodyPr/>
          <a:lstStyle/>
          <a:p>
            <a:r>
              <a:rPr lang="en-US"/>
              <a:t>Click icon to add table</a:t>
            </a:r>
          </a:p>
        </p:txBody>
      </p:sp>
    </p:spTree>
    <p:extLst>
      <p:ext uri="{BB962C8B-B14F-4D97-AF65-F5344CB8AC3E}">
        <p14:creationId xmlns:p14="http://schemas.microsoft.com/office/powerpoint/2010/main" val="46717788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A123-6AA8-395D-1054-49EADE7957B2}"/>
              </a:ext>
            </a:extLst>
          </p:cNvPr>
          <p:cNvSpPr>
            <a:spLocks noGrp="1"/>
          </p:cNvSpPr>
          <p:nvPr>
            <p:ph type="title"/>
          </p:nvPr>
        </p:nvSpPr>
        <p:spPr>
          <a:xfrm>
            <a:off x="381101" y="357722"/>
            <a:ext cx="6610663" cy="690029"/>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86396C03-C11F-4C2A-6BC1-77008E8367CE}"/>
              </a:ext>
            </a:extLst>
          </p:cNvPr>
          <p:cNvSpPr>
            <a:spLocks noGrp="1"/>
          </p:cNvSpPr>
          <p:nvPr>
            <p:ph sz="quarter" idx="10"/>
          </p:nvPr>
        </p:nvSpPr>
        <p:spPr>
          <a:xfrm>
            <a:off x="381100" y="1322389"/>
            <a:ext cx="11432977"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3292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38" name="Left Bracket 137">
            <a:extLst>
              <a:ext uri="{FF2B5EF4-FFF2-40B4-BE49-F238E27FC236}">
                <a16:creationId xmlns:a16="http://schemas.microsoft.com/office/drawing/2014/main" id="{1D3F1DDB-8813-46C4-9961-B51CB768D937}"/>
              </a:ext>
            </a:extLst>
          </p:cNvPr>
          <p:cNvSpPr/>
          <p:nvPr userDrawn="1"/>
        </p:nvSpPr>
        <p:spPr>
          <a:xfrm flipH="1">
            <a:off x="-6" y="1276794"/>
            <a:ext cx="3713000"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9" name="TextBox 138">
            <a:extLst>
              <a:ext uri="{FF2B5EF4-FFF2-40B4-BE49-F238E27FC236}">
                <a16:creationId xmlns:a16="http://schemas.microsoft.com/office/drawing/2014/main" id="{47CD39AA-2835-6FAF-D6EA-5C8DE1D7D2F4}"/>
              </a:ext>
            </a:extLst>
          </p:cNvPr>
          <p:cNvSpPr txBox="1"/>
          <p:nvPr userDrawn="1"/>
        </p:nvSpPr>
        <p:spPr>
          <a:xfrm>
            <a:off x="2068933"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0" name="TextBox 139">
            <a:extLst>
              <a:ext uri="{FF2B5EF4-FFF2-40B4-BE49-F238E27FC236}">
                <a16:creationId xmlns:a16="http://schemas.microsoft.com/office/drawing/2014/main" id="{30B8D328-77C0-A0F1-CF9A-CB8B7D91B557}"/>
              </a:ext>
            </a:extLst>
          </p:cNvPr>
          <p:cNvSpPr txBox="1"/>
          <p:nvPr userDrawn="1"/>
        </p:nvSpPr>
        <p:spPr>
          <a:xfrm>
            <a:off x="696868"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1" name="TextBox 140">
            <a:extLst>
              <a:ext uri="{FF2B5EF4-FFF2-40B4-BE49-F238E27FC236}">
                <a16:creationId xmlns:a16="http://schemas.microsoft.com/office/drawing/2014/main" id="{A9245B77-9DDE-8770-ACE3-7EC07F16F55C}"/>
              </a:ext>
            </a:extLst>
          </p:cNvPr>
          <p:cNvSpPr txBox="1"/>
          <p:nvPr userDrawn="1"/>
        </p:nvSpPr>
        <p:spPr>
          <a:xfrm>
            <a:off x="822658"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2" name="TextBox 141">
            <a:extLst>
              <a:ext uri="{FF2B5EF4-FFF2-40B4-BE49-F238E27FC236}">
                <a16:creationId xmlns:a16="http://schemas.microsoft.com/office/drawing/2014/main" id="{A074F695-9C50-96D0-20FB-B24ED1628B9B}"/>
              </a:ext>
            </a:extLst>
          </p:cNvPr>
          <p:cNvSpPr txBox="1"/>
          <p:nvPr userDrawn="1"/>
        </p:nvSpPr>
        <p:spPr>
          <a:xfrm>
            <a:off x="2478824"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3" name="TextBox 142">
            <a:extLst>
              <a:ext uri="{FF2B5EF4-FFF2-40B4-BE49-F238E27FC236}">
                <a16:creationId xmlns:a16="http://schemas.microsoft.com/office/drawing/2014/main" id="{F383751B-EABB-FCEA-6145-420C8CEF5CEC}"/>
              </a:ext>
            </a:extLst>
          </p:cNvPr>
          <p:cNvSpPr txBox="1"/>
          <p:nvPr userDrawn="1"/>
        </p:nvSpPr>
        <p:spPr>
          <a:xfrm>
            <a:off x="381100" y="3405089"/>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4" name="TextBox 143">
            <a:extLst>
              <a:ext uri="{FF2B5EF4-FFF2-40B4-BE49-F238E27FC236}">
                <a16:creationId xmlns:a16="http://schemas.microsoft.com/office/drawing/2014/main" id="{8E5F58D9-DD0E-0787-B47E-52DC21686AB0}"/>
              </a:ext>
            </a:extLst>
          </p:cNvPr>
          <p:cNvSpPr txBox="1"/>
          <p:nvPr userDrawn="1"/>
        </p:nvSpPr>
        <p:spPr>
          <a:xfrm>
            <a:off x="381100" y="4229305"/>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45" name="TextBox 144">
            <a:extLst>
              <a:ext uri="{FF2B5EF4-FFF2-40B4-BE49-F238E27FC236}">
                <a16:creationId xmlns:a16="http://schemas.microsoft.com/office/drawing/2014/main" id="{EB5E095C-8508-68B1-853A-588E478F58B3}"/>
              </a:ext>
            </a:extLst>
          </p:cNvPr>
          <p:cNvSpPr txBox="1"/>
          <p:nvPr userDrawn="1"/>
        </p:nvSpPr>
        <p:spPr>
          <a:xfrm>
            <a:off x="381100" y="5053521"/>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46" name="TextBox 145">
            <a:extLst>
              <a:ext uri="{FF2B5EF4-FFF2-40B4-BE49-F238E27FC236}">
                <a16:creationId xmlns:a16="http://schemas.microsoft.com/office/drawing/2014/main" id="{8C804E49-03A6-D38D-87E1-D837A637FF3D}"/>
              </a:ext>
            </a:extLst>
          </p:cNvPr>
          <p:cNvSpPr txBox="1"/>
          <p:nvPr userDrawn="1"/>
        </p:nvSpPr>
        <p:spPr>
          <a:xfrm>
            <a:off x="381100" y="5877738"/>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147" name="TextBox 146">
            <a:extLst>
              <a:ext uri="{FF2B5EF4-FFF2-40B4-BE49-F238E27FC236}">
                <a16:creationId xmlns:a16="http://schemas.microsoft.com/office/drawing/2014/main" id="{FC75329D-89E6-43A2-BA4E-EA17DF19A7E8}"/>
              </a:ext>
            </a:extLst>
          </p:cNvPr>
          <p:cNvSpPr txBox="1"/>
          <p:nvPr userDrawn="1"/>
        </p:nvSpPr>
        <p:spPr>
          <a:xfrm>
            <a:off x="1095871" y="3405089"/>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148" name="TextBox 147">
            <a:extLst>
              <a:ext uri="{FF2B5EF4-FFF2-40B4-BE49-F238E27FC236}">
                <a16:creationId xmlns:a16="http://schemas.microsoft.com/office/drawing/2014/main" id="{FEE5D221-28BF-9B40-6F93-E882AE256B37}"/>
              </a:ext>
            </a:extLst>
          </p:cNvPr>
          <p:cNvSpPr txBox="1"/>
          <p:nvPr userDrawn="1"/>
        </p:nvSpPr>
        <p:spPr>
          <a:xfrm>
            <a:off x="1095871" y="4229305"/>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149" name="TextBox 148">
            <a:extLst>
              <a:ext uri="{FF2B5EF4-FFF2-40B4-BE49-F238E27FC236}">
                <a16:creationId xmlns:a16="http://schemas.microsoft.com/office/drawing/2014/main" id="{A5CC8AF7-D84F-D89F-1F3E-AD49A78239F4}"/>
              </a:ext>
            </a:extLst>
          </p:cNvPr>
          <p:cNvSpPr txBox="1"/>
          <p:nvPr userDrawn="1"/>
        </p:nvSpPr>
        <p:spPr>
          <a:xfrm>
            <a:off x="1095871"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150" name="TextBox 149">
            <a:extLst>
              <a:ext uri="{FF2B5EF4-FFF2-40B4-BE49-F238E27FC236}">
                <a16:creationId xmlns:a16="http://schemas.microsoft.com/office/drawing/2014/main" id="{431AEF90-A264-E0F7-A191-3FF4FAA7F787}"/>
              </a:ext>
            </a:extLst>
          </p:cNvPr>
          <p:cNvSpPr txBox="1"/>
          <p:nvPr userDrawn="1"/>
        </p:nvSpPr>
        <p:spPr>
          <a:xfrm>
            <a:off x="1095871"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151" name="TextBox 150">
            <a:extLst>
              <a:ext uri="{FF2B5EF4-FFF2-40B4-BE49-F238E27FC236}">
                <a16:creationId xmlns:a16="http://schemas.microsoft.com/office/drawing/2014/main" id="{8312F7C1-B38C-BCA0-6514-0B9264B757B2}"/>
              </a:ext>
            </a:extLst>
          </p:cNvPr>
          <p:cNvSpPr txBox="1"/>
          <p:nvPr userDrawn="1"/>
        </p:nvSpPr>
        <p:spPr>
          <a:xfrm>
            <a:off x="1810642" y="3405089"/>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152" name="TextBox 151">
            <a:extLst>
              <a:ext uri="{FF2B5EF4-FFF2-40B4-BE49-F238E27FC236}">
                <a16:creationId xmlns:a16="http://schemas.microsoft.com/office/drawing/2014/main" id="{3737EE03-F30E-F95E-C889-53F42A46B338}"/>
              </a:ext>
            </a:extLst>
          </p:cNvPr>
          <p:cNvSpPr txBox="1"/>
          <p:nvPr userDrawn="1"/>
        </p:nvSpPr>
        <p:spPr>
          <a:xfrm>
            <a:off x="1810642" y="4229305"/>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153" name="TextBox 152">
            <a:extLst>
              <a:ext uri="{FF2B5EF4-FFF2-40B4-BE49-F238E27FC236}">
                <a16:creationId xmlns:a16="http://schemas.microsoft.com/office/drawing/2014/main" id="{77591632-466F-6DCC-3884-B389C0B40EC1}"/>
              </a:ext>
            </a:extLst>
          </p:cNvPr>
          <p:cNvSpPr txBox="1"/>
          <p:nvPr userDrawn="1"/>
        </p:nvSpPr>
        <p:spPr>
          <a:xfrm>
            <a:off x="1810642"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154" name="TextBox 153">
            <a:extLst>
              <a:ext uri="{FF2B5EF4-FFF2-40B4-BE49-F238E27FC236}">
                <a16:creationId xmlns:a16="http://schemas.microsoft.com/office/drawing/2014/main" id="{1AB9C655-B2A1-D5C8-3966-666701A09799}"/>
              </a:ext>
            </a:extLst>
          </p:cNvPr>
          <p:cNvSpPr txBox="1"/>
          <p:nvPr userDrawn="1"/>
        </p:nvSpPr>
        <p:spPr>
          <a:xfrm>
            <a:off x="1810642"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155" name="TextBox 154">
            <a:extLst>
              <a:ext uri="{FF2B5EF4-FFF2-40B4-BE49-F238E27FC236}">
                <a16:creationId xmlns:a16="http://schemas.microsoft.com/office/drawing/2014/main" id="{EC83FD2D-2E1E-D092-2491-012CD11DF8A4}"/>
              </a:ext>
            </a:extLst>
          </p:cNvPr>
          <p:cNvSpPr txBox="1"/>
          <p:nvPr userDrawn="1"/>
        </p:nvSpPr>
        <p:spPr>
          <a:xfrm>
            <a:off x="2525414" y="3405089"/>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156" name="TextBox 155">
            <a:extLst>
              <a:ext uri="{FF2B5EF4-FFF2-40B4-BE49-F238E27FC236}">
                <a16:creationId xmlns:a16="http://schemas.microsoft.com/office/drawing/2014/main" id="{29CF5DBB-6688-FA59-4167-21A2908B33C4}"/>
              </a:ext>
            </a:extLst>
          </p:cNvPr>
          <p:cNvSpPr txBox="1"/>
          <p:nvPr userDrawn="1"/>
        </p:nvSpPr>
        <p:spPr>
          <a:xfrm>
            <a:off x="2525414" y="4229305"/>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157" name="TextBox 156">
            <a:extLst>
              <a:ext uri="{FF2B5EF4-FFF2-40B4-BE49-F238E27FC236}">
                <a16:creationId xmlns:a16="http://schemas.microsoft.com/office/drawing/2014/main" id="{B24FF50C-FD70-AEF0-77C7-ABBFADE5A7CC}"/>
              </a:ext>
            </a:extLst>
          </p:cNvPr>
          <p:cNvSpPr txBox="1"/>
          <p:nvPr userDrawn="1"/>
        </p:nvSpPr>
        <p:spPr>
          <a:xfrm>
            <a:off x="2525414"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158" name="TextBox 157">
            <a:extLst>
              <a:ext uri="{FF2B5EF4-FFF2-40B4-BE49-F238E27FC236}">
                <a16:creationId xmlns:a16="http://schemas.microsoft.com/office/drawing/2014/main" id="{2741B9A1-4B4D-A2CA-D0DE-60F8AE441C14}"/>
              </a:ext>
            </a:extLst>
          </p:cNvPr>
          <p:cNvSpPr txBox="1"/>
          <p:nvPr userDrawn="1"/>
        </p:nvSpPr>
        <p:spPr>
          <a:xfrm>
            <a:off x="2525414"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159" name="TextBox 158">
            <a:extLst>
              <a:ext uri="{FF2B5EF4-FFF2-40B4-BE49-F238E27FC236}">
                <a16:creationId xmlns:a16="http://schemas.microsoft.com/office/drawing/2014/main" id="{0162E8D7-C87B-0CE1-4EEA-C2FD08848313}"/>
              </a:ext>
            </a:extLst>
          </p:cNvPr>
          <p:cNvSpPr txBox="1"/>
          <p:nvPr userDrawn="1"/>
        </p:nvSpPr>
        <p:spPr>
          <a:xfrm>
            <a:off x="3240185"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160" name="TextBox 159">
            <a:extLst>
              <a:ext uri="{FF2B5EF4-FFF2-40B4-BE49-F238E27FC236}">
                <a16:creationId xmlns:a16="http://schemas.microsoft.com/office/drawing/2014/main" id="{42447CDD-9311-02F5-5ACC-D6E76331FD5A}"/>
              </a:ext>
            </a:extLst>
          </p:cNvPr>
          <p:cNvSpPr txBox="1"/>
          <p:nvPr userDrawn="1"/>
        </p:nvSpPr>
        <p:spPr>
          <a:xfrm>
            <a:off x="3240185" y="4229305"/>
            <a:ext cx="709821" cy="215444"/>
          </a:xfrm>
          <a:prstGeom prst="rect">
            <a:avLst/>
          </a:prstGeom>
          <a:noFill/>
        </p:spPr>
        <p:txBody>
          <a:bodyPr wrap="square" lIns="0" rIns="0">
            <a:noAutofit/>
          </a:bodyPr>
          <a:lstStyle/>
          <a:p>
            <a:pPr algn="ctr"/>
            <a:r>
              <a:rPr lang="en-US" sz="800">
                <a:solidFill>
                  <a:schemeClr val="tx1"/>
                </a:solidFill>
              </a:rPr>
              <a:t>CRM</a:t>
            </a:r>
          </a:p>
        </p:txBody>
      </p:sp>
      <p:sp>
        <p:nvSpPr>
          <p:cNvPr id="161" name="TextBox 160">
            <a:extLst>
              <a:ext uri="{FF2B5EF4-FFF2-40B4-BE49-F238E27FC236}">
                <a16:creationId xmlns:a16="http://schemas.microsoft.com/office/drawing/2014/main" id="{D40C0298-0144-2F55-AA3D-4DD523EFB60C}"/>
              </a:ext>
            </a:extLst>
          </p:cNvPr>
          <p:cNvSpPr txBox="1"/>
          <p:nvPr userDrawn="1"/>
        </p:nvSpPr>
        <p:spPr>
          <a:xfrm>
            <a:off x="3240185"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162" name="TextBox 161">
            <a:extLst>
              <a:ext uri="{FF2B5EF4-FFF2-40B4-BE49-F238E27FC236}">
                <a16:creationId xmlns:a16="http://schemas.microsoft.com/office/drawing/2014/main" id="{D489B2AA-E3F4-9BA6-6F4C-A1B78D9DE18E}"/>
              </a:ext>
            </a:extLst>
          </p:cNvPr>
          <p:cNvSpPr txBox="1"/>
          <p:nvPr userDrawn="1"/>
        </p:nvSpPr>
        <p:spPr>
          <a:xfrm>
            <a:off x="3240185"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163" name="TextBox 162">
            <a:extLst>
              <a:ext uri="{FF2B5EF4-FFF2-40B4-BE49-F238E27FC236}">
                <a16:creationId xmlns:a16="http://schemas.microsoft.com/office/drawing/2014/main" id="{6FF355B1-C57A-9060-D410-771E2B0A5E21}"/>
              </a:ext>
            </a:extLst>
          </p:cNvPr>
          <p:cNvSpPr txBox="1"/>
          <p:nvPr userDrawn="1"/>
        </p:nvSpPr>
        <p:spPr>
          <a:xfrm>
            <a:off x="6099269" y="3405089"/>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164" name="TextBox 163">
            <a:extLst>
              <a:ext uri="{FF2B5EF4-FFF2-40B4-BE49-F238E27FC236}">
                <a16:creationId xmlns:a16="http://schemas.microsoft.com/office/drawing/2014/main" id="{0D65DA0A-F6E3-6177-D76B-26842ECFA90C}"/>
              </a:ext>
            </a:extLst>
          </p:cNvPr>
          <p:cNvSpPr txBox="1"/>
          <p:nvPr userDrawn="1"/>
        </p:nvSpPr>
        <p:spPr>
          <a:xfrm>
            <a:off x="6099269" y="4229305"/>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165" name="TextBox 164">
            <a:extLst>
              <a:ext uri="{FF2B5EF4-FFF2-40B4-BE49-F238E27FC236}">
                <a16:creationId xmlns:a16="http://schemas.microsoft.com/office/drawing/2014/main" id="{F236086F-5DBE-D7A3-9F40-58FA051C327A}"/>
              </a:ext>
            </a:extLst>
          </p:cNvPr>
          <p:cNvSpPr txBox="1"/>
          <p:nvPr userDrawn="1"/>
        </p:nvSpPr>
        <p:spPr>
          <a:xfrm>
            <a:off x="6099269"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166" name="TextBox 165">
            <a:extLst>
              <a:ext uri="{FF2B5EF4-FFF2-40B4-BE49-F238E27FC236}">
                <a16:creationId xmlns:a16="http://schemas.microsoft.com/office/drawing/2014/main" id="{0781AC80-CC9D-4E14-B9A2-5BACB6AF4C8B}"/>
              </a:ext>
            </a:extLst>
          </p:cNvPr>
          <p:cNvSpPr txBox="1"/>
          <p:nvPr userDrawn="1"/>
        </p:nvSpPr>
        <p:spPr>
          <a:xfrm>
            <a:off x="6099269"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167" name="TextBox 166">
            <a:extLst>
              <a:ext uri="{FF2B5EF4-FFF2-40B4-BE49-F238E27FC236}">
                <a16:creationId xmlns:a16="http://schemas.microsoft.com/office/drawing/2014/main" id="{6F10C9AC-8359-1424-DFAF-471BFC05C578}"/>
              </a:ext>
            </a:extLst>
          </p:cNvPr>
          <p:cNvSpPr txBox="1"/>
          <p:nvPr userDrawn="1"/>
        </p:nvSpPr>
        <p:spPr>
          <a:xfrm>
            <a:off x="6099269" y="1756657"/>
            <a:ext cx="709821" cy="215444"/>
          </a:xfrm>
          <a:prstGeom prst="rect">
            <a:avLst/>
          </a:prstGeom>
          <a:noFill/>
        </p:spPr>
        <p:txBody>
          <a:bodyPr wrap="square" lIns="0" rIns="0">
            <a:noAutofit/>
          </a:bodyPr>
          <a:lstStyle/>
          <a:p>
            <a:pPr algn="ctr"/>
            <a:r>
              <a:rPr lang="en-US" sz="800">
                <a:solidFill>
                  <a:schemeClr val="tx1"/>
                </a:solidFill>
              </a:rPr>
              <a:t>AI </a:t>
            </a:r>
          </a:p>
        </p:txBody>
      </p:sp>
      <p:sp>
        <p:nvSpPr>
          <p:cNvPr id="168" name="TextBox 167">
            <a:extLst>
              <a:ext uri="{FF2B5EF4-FFF2-40B4-BE49-F238E27FC236}">
                <a16:creationId xmlns:a16="http://schemas.microsoft.com/office/drawing/2014/main" id="{F3D6EFC5-2AF4-1826-21F1-1E2E9685F9D7}"/>
              </a:ext>
            </a:extLst>
          </p:cNvPr>
          <p:cNvSpPr txBox="1"/>
          <p:nvPr userDrawn="1"/>
        </p:nvSpPr>
        <p:spPr>
          <a:xfrm>
            <a:off x="6099269"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169" name="TextBox 168">
            <a:extLst>
              <a:ext uri="{FF2B5EF4-FFF2-40B4-BE49-F238E27FC236}">
                <a16:creationId xmlns:a16="http://schemas.microsoft.com/office/drawing/2014/main" id="{9F4A539A-D21B-2769-94F3-DB17C1966E97}"/>
              </a:ext>
            </a:extLst>
          </p:cNvPr>
          <p:cNvSpPr txBox="1"/>
          <p:nvPr userDrawn="1"/>
        </p:nvSpPr>
        <p:spPr>
          <a:xfrm>
            <a:off x="6814040" y="3405089"/>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170" name="TextBox 169">
            <a:extLst>
              <a:ext uri="{FF2B5EF4-FFF2-40B4-BE49-F238E27FC236}">
                <a16:creationId xmlns:a16="http://schemas.microsoft.com/office/drawing/2014/main" id="{28B05E0B-5EE0-AC18-F3E6-CE276219AA5A}"/>
              </a:ext>
            </a:extLst>
          </p:cNvPr>
          <p:cNvSpPr txBox="1"/>
          <p:nvPr userDrawn="1"/>
        </p:nvSpPr>
        <p:spPr>
          <a:xfrm>
            <a:off x="6814040" y="4229305"/>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171" name="TextBox 170">
            <a:extLst>
              <a:ext uri="{FF2B5EF4-FFF2-40B4-BE49-F238E27FC236}">
                <a16:creationId xmlns:a16="http://schemas.microsoft.com/office/drawing/2014/main" id="{F544142A-64D3-0076-396F-CE3A46F0187C}"/>
              </a:ext>
            </a:extLst>
          </p:cNvPr>
          <p:cNvSpPr txBox="1"/>
          <p:nvPr userDrawn="1"/>
        </p:nvSpPr>
        <p:spPr>
          <a:xfrm>
            <a:off x="6814040"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172" name="TextBox 171">
            <a:extLst>
              <a:ext uri="{FF2B5EF4-FFF2-40B4-BE49-F238E27FC236}">
                <a16:creationId xmlns:a16="http://schemas.microsoft.com/office/drawing/2014/main" id="{BB187F41-74E9-694A-2613-DD215B332525}"/>
              </a:ext>
            </a:extLst>
          </p:cNvPr>
          <p:cNvSpPr txBox="1"/>
          <p:nvPr userDrawn="1"/>
        </p:nvSpPr>
        <p:spPr>
          <a:xfrm>
            <a:off x="6814040"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173" name="TextBox 172">
            <a:extLst>
              <a:ext uri="{FF2B5EF4-FFF2-40B4-BE49-F238E27FC236}">
                <a16:creationId xmlns:a16="http://schemas.microsoft.com/office/drawing/2014/main" id="{093806FF-C28F-0FBF-1141-9933F5BFB35F}"/>
              </a:ext>
            </a:extLst>
          </p:cNvPr>
          <p:cNvSpPr txBox="1"/>
          <p:nvPr userDrawn="1"/>
        </p:nvSpPr>
        <p:spPr>
          <a:xfrm>
            <a:off x="6814040" y="1756657"/>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174" name="TextBox 173">
            <a:extLst>
              <a:ext uri="{FF2B5EF4-FFF2-40B4-BE49-F238E27FC236}">
                <a16:creationId xmlns:a16="http://schemas.microsoft.com/office/drawing/2014/main" id="{2942BD2A-0402-4FA9-E841-0EA044CBE737}"/>
              </a:ext>
            </a:extLst>
          </p:cNvPr>
          <p:cNvSpPr txBox="1"/>
          <p:nvPr userDrawn="1"/>
        </p:nvSpPr>
        <p:spPr>
          <a:xfrm>
            <a:off x="6814040"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175" name="TextBox 174">
            <a:extLst>
              <a:ext uri="{FF2B5EF4-FFF2-40B4-BE49-F238E27FC236}">
                <a16:creationId xmlns:a16="http://schemas.microsoft.com/office/drawing/2014/main" id="{68A8B803-9EAE-47B2-50E3-F09548DE10F1}"/>
              </a:ext>
            </a:extLst>
          </p:cNvPr>
          <p:cNvSpPr txBox="1"/>
          <p:nvPr userDrawn="1"/>
        </p:nvSpPr>
        <p:spPr>
          <a:xfrm>
            <a:off x="7528812" y="3405089"/>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176" name="TextBox 175">
            <a:extLst>
              <a:ext uri="{FF2B5EF4-FFF2-40B4-BE49-F238E27FC236}">
                <a16:creationId xmlns:a16="http://schemas.microsoft.com/office/drawing/2014/main" id="{B7502E10-E4D2-F109-12FB-507D897A269B}"/>
              </a:ext>
            </a:extLst>
          </p:cNvPr>
          <p:cNvSpPr txBox="1"/>
          <p:nvPr userDrawn="1"/>
        </p:nvSpPr>
        <p:spPr>
          <a:xfrm>
            <a:off x="7528812" y="4229305"/>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177" name="TextBox 176">
            <a:extLst>
              <a:ext uri="{FF2B5EF4-FFF2-40B4-BE49-F238E27FC236}">
                <a16:creationId xmlns:a16="http://schemas.microsoft.com/office/drawing/2014/main" id="{7CC0A687-77B0-9BB2-4EF2-AE082658688E}"/>
              </a:ext>
            </a:extLst>
          </p:cNvPr>
          <p:cNvSpPr txBox="1"/>
          <p:nvPr userDrawn="1"/>
        </p:nvSpPr>
        <p:spPr>
          <a:xfrm>
            <a:off x="7528812"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178" name="TextBox 177">
            <a:extLst>
              <a:ext uri="{FF2B5EF4-FFF2-40B4-BE49-F238E27FC236}">
                <a16:creationId xmlns:a16="http://schemas.microsoft.com/office/drawing/2014/main" id="{D9F3C72F-7542-A5E5-DF6F-8F2A0ADD2F72}"/>
              </a:ext>
            </a:extLst>
          </p:cNvPr>
          <p:cNvSpPr txBox="1"/>
          <p:nvPr userDrawn="1"/>
        </p:nvSpPr>
        <p:spPr>
          <a:xfrm>
            <a:off x="7528812"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179" name="TextBox 178">
            <a:extLst>
              <a:ext uri="{FF2B5EF4-FFF2-40B4-BE49-F238E27FC236}">
                <a16:creationId xmlns:a16="http://schemas.microsoft.com/office/drawing/2014/main" id="{2390640A-F871-1D87-667E-54D450631DFB}"/>
              </a:ext>
            </a:extLst>
          </p:cNvPr>
          <p:cNvSpPr txBox="1"/>
          <p:nvPr userDrawn="1"/>
        </p:nvSpPr>
        <p:spPr>
          <a:xfrm>
            <a:off x="7528812" y="1756657"/>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180" name="TextBox 179">
            <a:extLst>
              <a:ext uri="{FF2B5EF4-FFF2-40B4-BE49-F238E27FC236}">
                <a16:creationId xmlns:a16="http://schemas.microsoft.com/office/drawing/2014/main" id="{94294C21-83D9-E8B3-FC4A-BDE91C35E3A7}"/>
              </a:ext>
            </a:extLst>
          </p:cNvPr>
          <p:cNvSpPr txBox="1"/>
          <p:nvPr userDrawn="1"/>
        </p:nvSpPr>
        <p:spPr>
          <a:xfrm>
            <a:off x="7528812"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182" name="TextBox 181">
            <a:extLst>
              <a:ext uri="{FF2B5EF4-FFF2-40B4-BE49-F238E27FC236}">
                <a16:creationId xmlns:a16="http://schemas.microsoft.com/office/drawing/2014/main" id="{C8E21D60-1AA1-B8D3-D0EA-6AFABC4243BD}"/>
              </a:ext>
            </a:extLst>
          </p:cNvPr>
          <p:cNvSpPr txBox="1"/>
          <p:nvPr userDrawn="1"/>
        </p:nvSpPr>
        <p:spPr>
          <a:xfrm>
            <a:off x="10387896" y="3405089"/>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84" name="TextBox 183">
            <a:extLst>
              <a:ext uri="{FF2B5EF4-FFF2-40B4-BE49-F238E27FC236}">
                <a16:creationId xmlns:a16="http://schemas.microsoft.com/office/drawing/2014/main" id="{611B34F6-24BF-1FDF-09F4-2C3501950DCB}"/>
              </a:ext>
            </a:extLst>
          </p:cNvPr>
          <p:cNvSpPr txBox="1"/>
          <p:nvPr userDrawn="1"/>
        </p:nvSpPr>
        <p:spPr>
          <a:xfrm>
            <a:off x="10387896" y="4229305"/>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86" name="TextBox 185">
            <a:extLst>
              <a:ext uri="{FF2B5EF4-FFF2-40B4-BE49-F238E27FC236}">
                <a16:creationId xmlns:a16="http://schemas.microsoft.com/office/drawing/2014/main" id="{8F787550-198D-522A-1CB7-F4B3EFA69FBD}"/>
              </a:ext>
            </a:extLst>
          </p:cNvPr>
          <p:cNvSpPr txBox="1"/>
          <p:nvPr userDrawn="1"/>
        </p:nvSpPr>
        <p:spPr>
          <a:xfrm>
            <a:off x="103878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88" name="TextBox 187">
            <a:extLst>
              <a:ext uri="{FF2B5EF4-FFF2-40B4-BE49-F238E27FC236}">
                <a16:creationId xmlns:a16="http://schemas.microsoft.com/office/drawing/2014/main" id="{5C4B4626-FFF2-C725-BEE8-AB7F2065CD79}"/>
              </a:ext>
            </a:extLst>
          </p:cNvPr>
          <p:cNvSpPr txBox="1"/>
          <p:nvPr userDrawn="1"/>
        </p:nvSpPr>
        <p:spPr>
          <a:xfrm>
            <a:off x="1038789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90" name="TextBox 189">
            <a:extLst>
              <a:ext uri="{FF2B5EF4-FFF2-40B4-BE49-F238E27FC236}">
                <a16:creationId xmlns:a16="http://schemas.microsoft.com/office/drawing/2014/main" id="{61111ECD-F8F7-4F90-D7A2-5128514DFF02}"/>
              </a:ext>
            </a:extLst>
          </p:cNvPr>
          <p:cNvSpPr txBox="1"/>
          <p:nvPr userDrawn="1"/>
        </p:nvSpPr>
        <p:spPr>
          <a:xfrm>
            <a:off x="10387896" y="1756657"/>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192" name="TextBox 191">
            <a:extLst>
              <a:ext uri="{FF2B5EF4-FFF2-40B4-BE49-F238E27FC236}">
                <a16:creationId xmlns:a16="http://schemas.microsoft.com/office/drawing/2014/main" id="{62602B64-8860-848A-9BCF-8BDB4E2A0681}"/>
              </a:ext>
            </a:extLst>
          </p:cNvPr>
          <p:cNvSpPr txBox="1"/>
          <p:nvPr userDrawn="1"/>
        </p:nvSpPr>
        <p:spPr>
          <a:xfrm>
            <a:off x="11102668"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4" name="TextBox 193">
            <a:extLst>
              <a:ext uri="{FF2B5EF4-FFF2-40B4-BE49-F238E27FC236}">
                <a16:creationId xmlns:a16="http://schemas.microsoft.com/office/drawing/2014/main" id="{0DE28F80-3E23-65C0-5793-3213898FEF4A}"/>
              </a:ext>
            </a:extLst>
          </p:cNvPr>
          <p:cNvSpPr txBox="1"/>
          <p:nvPr userDrawn="1"/>
        </p:nvSpPr>
        <p:spPr>
          <a:xfrm>
            <a:off x="3954956" y="3405089"/>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196" name="TextBox 195">
            <a:extLst>
              <a:ext uri="{FF2B5EF4-FFF2-40B4-BE49-F238E27FC236}">
                <a16:creationId xmlns:a16="http://schemas.microsoft.com/office/drawing/2014/main" id="{0D864E7C-7E4D-6606-412E-AE96CFBA78CC}"/>
              </a:ext>
            </a:extLst>
          </p:cNvPr>
          <p:cNvSpPr txBox="1"/>
          <p:nvPr userDrawn="1"/>
        </p:nvSpPr>
        <p:spPr>
          <a:xfrm>
            <a:off x="3954956" y="4229305"/>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198" name="TextBox 197">
            <a:extLst>
              <a:ext uri="{FF2B5EF4-FFF2-40B4-BE49-F238E27FC236}">
                <a16:creationId xmlns:a16="http://schemas.microsoft.com/office/drawing/2014/main" id="{81379E23-7655-31BA-7A86-50903EB7D91E}"/>
              </a:ext>
            </a:extLst>
          </p:cNvPr>
          <p:cNvSpPr txBox="1"/>
          <p:nvPr userDrawn="1"/>
        </p:nvSpPr>
        <p:spPr>
          <a:xfrm>
            <a:off x="3954956"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200" name="TextBox 199">
            <a:extLst>
              <a:ext uri="{FF2B5EF4-FFF2-40B4-BE49-F238E27FC236}">
                <a16:creationId xmlns:a16="http://schemas.microsoft.com/office/drawing/2014/main" id="{8A4CA396-A77F-E3E4-A588-E1DD1AEAD4B9}"/>
              </a:ext>
            </a:extLst>
          </p:cNvPr>
          <p:cNvSpPr txBox="1"/>
          <p:nvPr userDrawn="1"/>
        </p:nvSpPr>
        <p:spPr>
          <a:xfrm>
            <a:off x="3954956" y="2580873"/>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202" name="TextBox 201">
            <a:extLst>
              <a:ext uri="{FF2B5EF4-FFF2-40B4-BE49-F238E27FC236}">
                <a16:creationId xmlns:a16="http://schemas.microsoft.com/office/drawing/2014/main" id="{AFB099C0-BAC4-FD98-8390-B468409ABCAF}"/>
              </a:ext>
            </a:extLst>
          </p:cNvPr>
          <p:cNvSpPr txBox="1"/>
          <p:nvPr userDrawn="1"/>
        </p:nvSpPr>
        <p:spPr>
          <a:xfrm>
            <a:off x="3954956" y="1756657"/>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04" name="TextBox 203">
            <a:extLst>
              <a:ext uri="{FF2B5EF4-FFF2-40B4-BE49-F238E27FC236}">
                <a16:creationId xmlns:a16="http://schemas.microsoft.com/office/drawing/2014/main" id="{C5C367F9-2454-8E13-EB84-9411775EFF0B}"/>
              </a:ext>
            </a:extLst>
          </p:cNvPr>
          <p:cNvSpPr txBox="1"/>
          <p:nvPr userDrawn="1"/>
        </p:nvSpPr>
        <p:spPr>
          <a:xfrm>
            <a:off x="3954956"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06" name="TextBox 205">
            <a:extLst>
              <a:ext uri="{FF2B5EF4-FFF2-40B4-BE49-F238E27FC236}">
                <a16:creationId xmlns:a16="http://schemas.microsoft.com/office/drawing/2014/main" id="{6EE43D23-74A2-2738-6FEF-49F52891DD2C}"/>
              </a:ext>
            </a:extLst>
          </p:cNvPr>
          <p:cNvSpPr txBox="1"/>
          <p:nvPr userDrawn="1"/>
        </p:nvSpPr>
        <p:spPr>
          <a:xfrm>
            <a:off x="5384498"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8" name="TextBox 207">
            <a:extLst>
              <a:ext uri="{FF2B5EF4-FFF2-40B4-BE49-F238E27FC236}">
                <a16:creationId xmlns:a16="http://schemas.microsoft.com/office/drawing/2014/main" id="{78C1CA3D-9095-58B3-5C34-EB5A866392DD}"/>
              </a:ext>
            </a:extLst>
          </p:cNvPr>
          <p:cNvSpPr txBox="1"/>
          <p:nvPr userDrawn="1"/>
        </p:nvSpPr>
        <p:spPr>
          <a:xfrm>
            <a:off x="5384498" y="4229305"/>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10" name="TextBox 209">
            <a:extLst>
              <a:ext uri="{FF2B5EF4-FFF2-40B4-BE49-F238E27FC236}">
                <a16:creationId xmlns:a16="http://schemas.microsoft.com/office/drawing/2014/main" id="{573B6C55-9C50-9731-2487-548E50D456A6}"/>
              </a:ext>
            </a:extLst>
          </p:cNvPr>
          <p:cNvSpPr txBox="1"/>
          <p:nvPr userDrawn="1"/>
        </p:nvSpPr>
        <p:spPr>
          <a:xfrm>
            <a:off x="5384498"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12" name="TextBox 211">
            <a:extLst>
              <a:ext uri="{FF2B5EF4-FFF2-40B4-BE49-F238E27FC236}">
                <a16:creationId xmlns:a16="http://schemas.microsoft.com/office/drawing/2014/main" id="{A83DD034-9DC6-210F-9E76-85B52D08086B}"/>
              </a:ext>
            </a:extLst>
          </p:cNvPr>
          <p:cNvSpPr txBox="1"/>
          <p:nvPr userDrawn="1"/>
        </p:nvSpPr>
        <p:spPr>
          <a:xfrm>
            <a:off x="5384498"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14" name="TextBox 213">
            <a:extLst>
              <a:ext uri="{FF2B5EF4-FFF2-40B4-BE49-F238E27FC236}">
                <a16:creationId xmlns:a16="http://schemas.microsoft.com/office/drawing/2014/main" id="{8A986B15-6891-7E0B-BBCD-CC40E5EC5413}"/>
              </a:ext>
            </a:extLst>
          </p:cNvPr>
          <p:cNvSpPr txBox="1"/>
          <p:nvPr userDrawn="1"/>
        </p:nvSpPr>
        <p:spPr>
          <a:xfrm>
            <a:off x="5384498" y="1756657"/>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6" name="TextBox 215">
            <a:extLst>
              <a:ext uri="{FF2B5EF4-FFF2-40B4-BE49-F238E27FC236}">
                <a16:creationId xmlns:a16="http://schemas.microsoft.com/office/drawing/2014/main" id="{154D720E-9A2A-53C9-0AA7-8D489CAD1E9F}"/>
              </a:ext>
            </a:extLst>
          </p:cNvPr>
          <p:cNvSpPr txBox="1"/>
          <p:nvPr userDrawn="1"/>
        </p:nvSpPr>
        <p:spPr>
          <a:xfrm>
            <a:off x="5384498"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8" name="TextBox 217">
            <a:extLst>
              <a:ext uri="{FF2B5EF4-FFF2-40B4-BE49-F238E27FC236}">
                <a16:creationId xmlns:a16="http://schemas.microsoft.com/office/drawing/2014/main" id="{2BC3602B-98B4-C546-AE6B-F1F29A2E8462}"/>
              </a:ext>
            </a:extLst>
          </p:cNvPr>
          <p:cNvSpPr txBox="1"/>
          <p:nvPr userDrawn="1"/>
        </p:nvSpPr>
        <p:spPr>
          <a:xfrm>
            <a:off x="4669727"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20" name="TextBox 219">
            <a:extLst>
              <a:ext uri="{FF2B5EF4-FFF2-40B4-BE49-F238E27FC236}">
                <a16:creationId xmlns:a16="http://schemas.microsoft.com/office/drawing/2014/main" id="{334796E7-2E02-F953-281F-3D1976C83408}"/>
              </a:ext>
            </a:extLst>
          </p:cNvPr>
          <p:cNvSpPr txBox="1"/>
          <p:nvPr userDrawn="1"/>
        </p:nvSpPr>
        <p:spPr>
          <a:xfrm>
            <a:off x="4669727" y="4229305"/>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22" name="TextBox 221">
            <a:extLst>
              <a:ext uri="{FF2B5EF4-FFF2-40B4-BE49-F238E27FC236}">
                <a16:creationId xmlns:a16="http://schemas.microsoft.com/office/drawing/2014/main" id="{A141A315-C8A1-6684-3A76-6D7DCA86F336}"/>
              </a:ext>
            </a:extLst>
          </p:cNvPr>
          <p:cNvSpPr txBox="1"/>
          <p:nvPr userDrawn="1"/>
        </p:nvSpPr>
        <p:spPr>
          <a:xfrm>
            <a:off x="4669727"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24" name="TextBox 223">
            <a:extLst>
              <a:ext uri="{FF2B5EF4-FFF2-40B4-BE49-F238E27FC236}">
                <a16:creationId xmlns:a16="http://schemas.microsoft.com/office/drawing/2014/main" id="{7481C4D2-EE03-FD6B-E17C-5EF2A5A65ED6}"/>
              </a:ext>
            </a:extLst>
          </p:cNvPr>
          <p:cNvSpPr txBox="1"/>
          <p:nvPr userDrawn="1"/>
        </p:nvSpPr>
        <p:spPr>
          <a:xfrm>
            <a:off x="4669727"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26" name="TextBox 225">
            <a:extLst>
              <a:ext uri="{FF2B5EF4-FFF2-40B4-BE49-F238E27FC236}">
                <a16:creationId xmlns:a16="http://schemas.microsoft.com/office/drawing/2014/main" id="{3E4527E4-D6D2-FDE7-7A2A-CCFF10699F9E}"/>
              </a:ext>
            </a:extLst>
          </p:cNvPr>
          <p:cNvSpPr txBox="1"/>
          <p:nvPr userDrawn="1"/>
        </p:nvSpPr>
        <p:spPr>
          <a:xfrm>
            <a:off x="4669727" y="1756657"/>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28" name="TextBox 227">
            <a:extLst>
              <a:ext uri="{FF2B5EF4-FFF2-40B4-BE49-F238E27FC236}">
                <a16:creationId xmlns:a16="http://schemas.microsoft.com/office/drawing/2014/main" id="{F03618B2-661C-E9E7-4F5B-AA326443660A}"/>
              </a:ext>
            </a:extLst>
          </p:cNvPr>
          <p:cNvSpPr txBox="1"/>
          <p:nvPr userDrawn="1"/>
        </p:nvSpPr>
        <p:spPr>
          <a:xfrm>
            <a:off x="4669727"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30" name="TextBox 229">
            <a:extLst>
              <a:ext uri="{FF2B5EF4-FFF2-40B4-BE49-F238E27FC236}">
                <a16:creationId xmlns:a16="http://schemas.microsoft.com/office/drawing/2014/main" id="{D943FCA4-03BB-8EC7-E448-203CA9E62426}"/>
              </a:ext>
            </a:extLst>
          </p:cNvPr>
          <p:cNvSpPr txBox="1"/>
          <p:nvPr userDrawn="1"/>
        </p:nvSpPr>
        <p:spPr>
          <a:xfrm>
            <a:off x="8243583" y="3405089"/>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32" name="TextBox 231">
            <a:extLst>
              <a:ext uri="{FF2B5EF4-FFF2-40B4-BE49-F238E27FC236}">
                <a16:creationId xmlns:a16="http://schemas.microsoft.com/office/drawing/2014/main" id="{20A14513-AC59-C5AA-C202-7902E37E5646}"/>
              </a:ext>
            </a:extLst>
          </p:cNvPr>
          <p:cNvSpPr txBox="1"/>
          <p:nvPr userDrawn="1"/>
        </p:nvSpPr>
        <p:spPr>
          <a:xfrm>
            <a:off x="8243583" y="4229305"/>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4" name="TextBox 233">
            <a:extLst>
              <a:ext uri="{FF2B5EF4-FFF2-40B4-BE49-F238E27FC236}">
                <a16:creationId xmlns:a16="http://schemas.microsoft.com/office/drawing/2014/main" id="{AF15D69A-DD68-B0A9-779E-47A6C5EFEEC4}"/>
              </a:ext>
            </a:extLst>
          </p:cNvPr>
          <p:cNvSpPr txBox="1"/>
          <p:nvPr userDrawn="1"/>
        </p:nvSpPr>
        <p:spPr>
          <a:xfrm>
            <a:off x="8243583"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36" name="TextBox 235">
            <a:extLst>
              <a:ext uri="{FF2B5EF4-FFF2-40B4-BE49-F238E27FC236}">
                <a16:creationId xmlns:a16="http://schemas.microsoft.com/office/drawing/2014/main" id="{D93A6989-F5CD-44C8-67E9-B6632D1B5E80}"/>
              </a:ext>
            </a:extLst>
          </p:cNvPr>
          <p:cNvSpPr txBox="1"/>
          <p:nvPr userDrawn="1"/>
        </p:nvSpPr>
        <p:spPr>
          <a:xfrm>
            <a:off x="8243583"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38" name="TextBox 237">
            <a:extLst>
              <a:ext uri="{FF2B5EF4-FFF2-40B4-BE49-F238E27FC236}">
                <a16:creationId xmlns:a16="http://schemas.microsoft.com/office/drawing/2014/main" id="{3FF37EAE-E0C8-5B2C-366E-8876099CD9EE}"/>
              </a:ext>
            </a:extLst>
          </p:cNvPr>
          <p:cNvSpPr txBox="1"/>
          <p:nvPr userDrawn="1"/>
        </p:nvSpPr>
        <p:spPr>
          <a:xfrm>
            <a:off x="8243583" y="1756657"/>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40" name="TextBox 239">
            <a:extLst>
              <a:ext uri="{FF2B5EF4-FFF2-40B4-BE49-F238E27FC236}">
                <a16:creationId xmlns:a16="http://schemas.microsoft.com/office/drawing/2014/main" id="{09A2A4A0-38DC-D22B-DF0C-A3BF5CD0FD0B}"/>
              </a:ext>
            </a:extLst>
          </p:cNvPr>
          <p:cNvSpPr txBox="1"/>
          <p:nvPr userDrawn="1"/>
        </p:nvSpPr>
        <p:spPr>
          <a:xfrm>
            <a:off x="8243583"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42" name="TextBox 241">
            <a:extLst>
              <a:ext uri="{FF2B5EF4-FFF2-40B4-BE49-F238E27FC236}">
                <a16:creationId xmlns:a16="http://schemas.microsoft.com/office/drawing/2014/main" id="{AC5367FE-8F86-6490-9F7F-5EB53A7A4CFE}"/>
              </a:ext>
            </a:extLst>
          </p:cNvPr>
          <p:cNvSpPr txBox="1"/>
          <p:nvPr userDrawn="1"/>
        </p:nvSpPr>
        <p:spPr>
          <a:xfrm>
            <a:off x="9673125" y="3405089"/>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44" name="TextBox 243">
            <a:extLst>
              <a:ext uri="{FF2B5EF4-FFF2-40B4-BE49-F238E27FC236}">
                <a16:creationId xmlns:a16="http://schemas.microsoft.com/office/drawing/2014/main" id="{04BE9D8A-0BBE-00C2-08C9-EBA06BF5DFF1}"/>
              </a:ext>
            </a:extLst>
          </p:cNvPr>
          <p:cNvSpPr txBox="1"/>
          <p:nvPr userDrawn="1"/>
        </p:nvSpPr>
        <p:spPr>
          <a:xfrm>
            <a:off x="9673125" y="4229305"/>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46" name="TextBox 245">
            <a:extLst>
              <a:ext uri="{FF2B5EF4-FFF2-40B4-BE49-F238E27FC236}">
                <a16:creationId xmlns:a16="http://schemas.microsoft.com/office/drawing/2014/main" id="{C9A3A95E-745E-1B1C-4EFA-68CD62B61BFF}"/>
              </a:ext>
            </a:extLst>
          </p:cNvPr>
          <p:cNvSpPr txBox="1"/>
          <p:nvPr userDrawn="1"/>
        </p:nvSpPr>
        <p:spPr>
          <a:xfrm>
            <a:off x="9673125"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48" name="TextBox 247">
            <a:extLst>
              <a:ext uri="{FF2B5EF4-FFF2-40B4-BE49-F238E27FC236}">
                <a16:creationId xmlns:a16="http://schemas.microsoft.com/office/drawing/2014/main" id="{08B80167-628C-D03A-EC79-61232474E385}"/>
              </a:ext>
            </a:extLst>
          </p:cNvPr>
          <p:cNvSpPr txBox="1"/>
          <p:nvPr userDrawn="1"/>
        </p:nvSpPr>
        <p:spPr>
          <a:xfrm>
            <a:off x="9673125"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50" name="TextBox 249">
            <a:extLst>
              <a:ext uri="{FF2B5EF4-FFF2-40B4-BE49-F238E27FC236}">
                <a16:creationId xmlns:a16="http://schemas.microsoft.com/office/drawing/2014/main" id="{3DBB6A1B-33CF-F0B3-B90B-BA3BD96377CD}"/>
              </a:ext>
            </a:extLst>
          </p:cNvPr>
          <p:cNvSpPr txBox="1"/>
          <p:nvPr userDrawn="1"/>
        </p:nvSpPr>
        <p:spPr>
          <a:xfrm>
            <a:off x="9673125" y="1756657"/>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52" name="TextBox 251">
            <a:extLst>
              <a:ext uri="{FF2B5EF4-FFF2-40B4-BE49-F238E27FC236}">
                <a16:creationId xmlns:a16="http://schemas.microsoft.com/office/drawing/2014/main" id="{5A40B493-1772-0700-4612-59D5CDC5DC7A}"/>
              </a:ext>
            </a:extLst>
          </p:cNvPr>
          <p:cNvSpPr txBox="1"/>
          <p:nvPr userDrawn="1"/>
        </p:nvSpPr>
        <p:spPr>
          <a:xfrm>
            <a:off x="103878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54" name="TextBox 253">
            <a:extLst>
              <a:ext uri="{FF2B5EF4-FFF2-40B4-BE49-F238E27FC236}">
                <a16:creationId xmlns:a16="http://schemas.microsoft.com/office/drawing/2014/main" id="{5E5B0078-77BC-4139-4CD7-75C0CDD2A53F}"/>
              </a:ext>
            </a:extLst>
          </p:cNvPr>
          <p:cNvSpPr txBox="1"/>
          <p:nvPr userDrawn="1"/>
        </p:nvSpPr>
        <p:spPr>
          <a:xfrm>
            <a:off x="8958354" y="3405089"/>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56" name="TextBox 255">
            <a:extLst>
              <a:ext uri="{FF2B5EF4-FFF2-40B4-BE49-F238E27FC236}">
                <a16:creationId xmlns:a16="http://schemas.microsoft.com/office/drawing/2014/main" id="{C235CDC3-8272-C70E-8300-5223A32D75DF}"/>
              </a:ext>
            </a:extLst>
          </p:cNvPr>
          <p:cNvSpPr txBox="1"/>
          <p:nvPr userDrawn="1"/>
        </p:nvSpPr>
        <p:spPr>
          <a:xfrm>
            <a:off x="8958354" y="4229305"/>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58" name="TextBox 257">
            <a:extLst>
              <a:ext uri="{FF2B5EF4-FFF2-40B4-BE49-F238E27FC236}">
                <a16:creationId xmlns:a16="http://schemas.microsoft.com/office/drawing/2014/main" id="{2F7B2013-D632-7F66-0C5F-353AA590B501}"/>
              </a:ext>
            </a:extLst>
          </p:cNvPr>
          <p:cNvSpPr txBox="1"/>
          <p:nvPr userDrawn="1"/>
        </p:nvSpPr>
        <p:spPr>
          <a:xfrm>
            <a:off x="8958354"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60" name="TextBox 259">
            <a:extLst>
              <a:ext uri="{FF2B5EF4-FFF2-40B4-BE49-F238E27FC236}">
                <a16:creationId xmlns:a16="http://schemas.microsoft.com/office/drawing/2014/main" id="{BECFA3AD-53B9-E9A9-22B4-78720E458FAE}"/>
              </a:ext>
            </a:extLst>
          </p:cNvPr>
          <p:cNvSpPr txBox="1"/>
          <p:nvPr userDrawn="1"/>
        </p:nvSpPr>
        <p:spPr>
          <a:xfrm>
            <a:off x="8958354"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62" name="TextBox 261">
            <a:extLst>
              <a:ext uri="{FF2B5EF4-FFF2-40B4-BE49-F238E27FC236}">
                <a16:creationId xmlns:a16="http://schemas.microsoft.com/office/drawing/2014/main" id="{A3676F47-0C42-6BAD-8F49-67D57AA17D11}"/>
              </a:ext>
            </a:extLst>
          </p:cNvPr>
          <p:cNvSpPr txBox="1"/>
          <p:nvPr userDrawn="1"/>
        </p:nvSpPr>
        <p:spPr>
          <a:xfrm>
            <a:off x="8958354" y="1756657"/>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64" name="TextBox 263">
            <a:extLst>
              <a:ext uri="{FF2B5EF4-FFF2-40B4-BE49-F238E27FC236}">
                <a16:creationId xmlns:a16="http://schemas.microsoft.com/office/drawing/2014/main" id="{05A77DA9-40CE-1CB8-7158-60CBD07EAB32}"/>
              </a:ext>
            </a:extLst>
          </p:cNvPr>
          <p:cNvSpPr txBox="1"/>
          <p:nvPr userDrawn="1"/>
        </p:nvSpPr>
        <p:spPr>
          <a:xfrm>
            <a:off x="9673125"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66" name="TextBox 265">
            <a:extLst>
              <a:ext uri="{FF2B5EF4-FFF2-40B4-BE49-F238E27FC236}">
                <a16:creationId xmlns:a16="http://schemas.microsoft.com/office/drawing/2014/main" id="{E6A96E3A-77E2-B463-6CE8-734751A76042}"/>
              </a:ext>
            </a:extLst>
          </p:cNvPr>
          <p:cNvSpPr txBox="1"/>
          <p:nvPr userDrawn="1"/>
        </p:nvSpPr>
        <p:spPr>
          <a:xfrm>
            <a:off x="11102668" y="3405089"/>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68" name="TextBox 267">
            <a:extLst>
              <a:ext uri="{FF2B5EF4-FFF2-40B4-BE49-F238E27FC236}">
                <a16:creationId xmlns:a16="http://schemas.microsoft.com/office/drawing/2014/main" id="{CE912B25-5B42-E29D-5E88-8969740AC0BF}"/>
              </a:ext>
            </a:extLst>
          </p:cNvPr>
          <p:cNvSpPr txBox="1"/>
          <p:nvPr userDrawn="1"/>
        </p:nvSpPr>
        <p:spPr>
          <a:xfrm>
            <a:off x="11102668" y="4229305"/>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70" name="TextBox 269">
            <a:extLst>
              <a:ext uri="{FF2B5EF4-FFF2-40B4-BE49-F238E27FC236}">
                <a16:creationId xmlns:a16="http://schemas.microsoft.com/office/drawing/2014/main" id="{D8262F8E-E37A-0C44-B709-79A3552034BE}"/>
              </a:ext>
            </a:extLst>
          </p:cNvPr>
          <p:cNvSpPr txBox="1"/>
          <p:nvPr userDrawn="1"/>
        </p:nvSpPr>
        <p:spPr>
          <a:xfrm>
            <a:off x="11102668"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72" name="TextBox 271">
            <a:extLst>
              <a:ext uri="{FF2B5EF4-FFF2-40B4-BE49-F238E27FC236}">
                <a16:creationId xmlns:a16="http://schemas.microsoft.com/office/drawing/2014/main" id="{D80EFCF8-CD55-45F0-9D92-EAA1CA5881AE}"/>
              </a:ext>
            </a:extLst>
          </p:cNvPr>
          <p:cNvSpPr txBox="1"/>
          <p:nvPr userDrawn="1"/>
        </p:nvSpPr>
        <p:spPr>
          <a:xfrm>
            <a:off x="11102668"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4" name="TextBox 273">
            <a:extLst>
              <a:ext uri="{FF2B5EF4-FFF2-40B4-BE49-F238E27FC236}">
                <a16:creationId xmlns:a16="http://schemas.microsoft.com/office/drawing/2014/main" id="{98AFDBDE-FB1F-35D7-F8E1-595087D86843}"/>
              </a:ext>
            </a:extLst>
          </p:cNvPr>
          <p:cNvSpPr txBox="1"/>
          <p:nvPr userDrawn="1"/>
        </p:nvSpPr>
        <p:spPr>
          <a:xfrm>
            <a:off x="11102668" y="1756657"/>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5" name="TextBox 274">
            <a:extLst>
              <a:ext uri="{FF2B5EF4-FFF2-40B4-BE49-F238E27FC236}">
                <a16:creationId xmlns:a16="http://schemas.microsoft.com/office/drawing/2014/main" id="{0577918B-B5AE-DAB3-D87A-0502FF33E498}"/>
              </a:ext>
            </a:extLst>
          </p:cNvPr>
          <p:cNvSpPr txBox="1"/>
          <p:nvPr userDrawn="1"/>
        </p:nvSpPr>
        <p:spPr>
          <a:xfrm>
            <a:off x="8958354" y="5871746"/>
            <a:ext cx="709821" cy="338554"/>
          </a:xfrm>
          <a:prstGeom prst="rect">
            <a:avLst/>
          </a:prstGeom>
          <a:noFill/>
        </p:spPr>
        <p:txBody>
          <a:bodyPr wrap="square" lIns="0" rIns="0">
            <a:noAutofit/>
          </a:bodyPr>
          <a:lstStyle/>
          <a:p>
            <a:pPr algn="ctr"/>
            <a:r>
              <a:rPr lang="en-US" sz="800">
                <a:solidFill>
                  <a:schemeClr val="tx1"/>
                </a:solidFill>
              </a:rPr>
              <a:t>Light bulb</a:t>
            </a:r>
          </a:p>
        </p:txBody>
      </p:sp>
    </p:spTree>
    <p:extLst>
      <p:ext uri="{BB962C8B-B14F-4D97-AF65-F5344CB8AC3E}">
        <p14:creationId xmlns:p14="http://schemas.microsoft.com/office/powerpoint/2010/main" val="26708230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42" name="Left Bracket 141">
            <a:extLst>
              <a:ext uri="{FF2B5EF4-FFF2-40B4-BE49-F238E27FC236}">
                <a16:creationId xmlns:a16="http://schemas.microsoft.com/office/drawing/2014/main" id="{71AC4490-71F1-809F-A1CE-ACC6040B3E3D}"/>
              </a:ext>
            </a:extLst>
          </p:cNvPr>
          <p:cNvSpPr/>
          <p:nvPr userDrawn="1"/>
        </p:nvSpPr>
        <p:spPr>
          <a:xfrm flipH="1">
            <a:off x="-7" y="1276794"/>
            <a:ext cx="3240191"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3" name="TextBox 142">
            <a:extLst>
              <a:ext uri="{FF2B5EF4-FFF2-40B4-BE49-F238E27FC236}">
                <a16:creationId xmlns:a16="http://schemas.microsoft.com/office/drawing/2014/main" id="{CC3B29DC-334F-ECB5-5E58-517C1C5646F5}"/>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4" name="TextBox 143">
            <a:extLst>
              <a:ext uri="{FF2B5EF4-FFF2-40B4-BE49-F238E27FC236}">
                <a16:creationId xmlns:a16="http://schemas.microsoft.com/office/drawing/2014/main" id="{B8B7208A-F120-57C2-E61F-81BBA913290E}"/>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5" name="TextBox 144">
            <a:extLst>
              <a:ext uri="{FF2B5EF4-FFF2-40B4-BE49-F238E27FC236}">
                <a16:creationId xmlns:a16="http://schemas.microsoft.com/office/drawing/2014/main" id="{0BF2BC86-60AA-278A-CC60-C4E8797D72C7}"/>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6" name="TextBox 145">
            <a:extLst>
              <a:ext uri="{FF2B5EF4-FFF2-40B4-BE49-F238E27FC236}">
                <a16:creationId xmlns:a16="http://schemas.microsoft.com/office/drawing/2014/main" id="{32BE22DC-6BD2-6571-B445-4E36F24FACE4}"/>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7" name="TextBox 146">
            <a:extLst>
              <a:ext uri="{FF2B5EF4-FFF2-40B4-BE49-F238E27FC236}">
                <a16:creationId xmlns:a16="http://schemas.microsoft.com/office/drawing/2014/main" id="{7E0BED85-19DA-86A4-FC94-A91C4819848C}"/>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8" name="TextBox 147">
            <a:extLst>
              <a:ext uri="{FF2B5EF4-FFF2-40B4-BE49-F238E27FC236}">
                <a16:creationId xmlns:a16="http://schemas.microsoft.com/office/drawing/2014/main" id="{86A42CC4-C638-B119-7C60-2EE4DF0748FE}"/>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49" name="TextBox 148">
            <a:extLst>
              <a:ext uri="{FF2B5EF4-FFF2-40B4-BE49-F238E27FC236}">
                <a16:creationId xmlns:a16="http://schemas.microsoft.com/office/drawing/2014/main" id="{2130F8C8-32C2-B4D8-31C6-2C65B0E9DDB3}"/>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50" name="TextBox 149">
            <a:extLst>
              <a:ext uri="{FF2B5EF4-FFF2-40B4-BE49-F238E27FC236}">
                <a16:creationId xmlns:a16="http://schemas.microsoft.com/office/drawing/2014/main" id="{510136D4-4A35-6465-056E-6AB10A7E92BA}"/>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151" name="TextBox 150">
            <a:extLst>
              <a:ext uri="{FF2B5EF4-FFF2-40B4-BE49-F238E27FC236}">
                <a16:creationId xmlns:a16="http://schemas.microsoft.com/office/drawing/2014/main" id="{D981B45E-AF20-6DCD-EFCA-E68A39078411}"/>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152" name="TextBox 151">
            <a:extLst>
              <a:ext uri="{FF2B5EF4-FFF2-40B4-BE49-F238E27FC236}">
                <a16:creationId xmlns:a16="http://schemas.microsoft.com/office/drawing/2014/main" id="{3983DEA5-61BD-9BDF-E45C-8527B3572021}"/>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153" name="TextBox 152">
            <a:extLst>
              <a:ext uri="{FF2B5EF4-FFF2-40B4-BE49-F238E27FC236}">
                <a16:creationId xmlns:a16="http://schemas.microsoft.com/office/drawing/2014/main" id="{0A765BA8-CD86-6F1C-2A31-EFDBE83A2242}"/>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154" name="TextBox 153">
            <a:extLst>
              <a:ext uri="{FF2B5EF4-FFF2-40B4-BE49-F238E27FC236}">
                <a16:creationId xmlns:a16="http://schemas.microsoft.com/office/drawing/2014/main" id="{AB1FBAFD-19B2-4E4E-CFB5-EB4B414C3385}"/>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155" name="TextBox 154">
            <a:extLst>
              <a:ext uri="{FF2B5EF4-FFF2-40B4-BE49-F238E27FC236}">
                <a16:creationId xmlns:a16="http://schemas.microsoft.com/office/drawing/2014/main" id="{91E94E6D-23D1-B40D-D893-4EE7CD67C38A}"/>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156" name="TextBox 155">
            <a:extLst>
              <a:ext uri="{FF2B5EF4-FFF2-40B4-BE49-F238E27FC236}">
                <a16:creationId xmlns:a16="http://schemas.microsoft.com/office/drawing/2014/main" id="{2C659DE3-4B62-B10E-7D67-0E9A1150768F}"/>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157" name="TextBox 156">
            <a:extLst>
              <a:ext uri="{FF2B5EF4-FFF2-40B4-BE49-F238E27FC236}">
                <a16:creationId xmlns:a16="http://schemas.microsoft.com/office/drawing/2014/main" id="{5C45EF99-5254-61F7-0270-9F824B71238A}"/>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158" name="TextBox 157">
            <a:extLst>
              <a:ext uri="{FF2B5EF4-FFF2-40B4-BE49-F238E27FC236}">
                <a16:creationId xmlns:a16="http://schemas.microsoft.com/office/drawing/2014/main" id="{2EB01D8C-EFE7-0432-6BEC-7D20AE50EA12}"/>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159" name="TextBox 158">
            <a:extLst>
              <a:ext uri="{FF2B5EF4-FFF2-40B4-BE49-F238E27FC236}">
                <a16:creationId xmlns:a16="http://schemas.microsoft.com/office/drawing/2014/main" id="{5A0D91F4-EF34-0F6D-6C20-971DFDD7EF8C}"/>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160" name="TextBox 159">
            <a:extLst>
              <a:ext uri="{FF2B5EF4-FFF2-40B4-BE49-F238E27FC236}">
                <a16:creationId xmlns:a16="http://schemas.microsoft.com/office/drawing/2014/main" id="{14E4A168-D30B-31B6-0B0C-F78EE23FF965}"/>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161" name="TextBox 160">
            <a:extLst>
              <a:ext uri="{FF2B5EF4-FFF2-40B4-BE49-F238E27FC236}">
                <a16:creationId xmlns:a16="http://schemas.microsoft.com/office/drawing/2014/main" id="{43CF43D2-9288-87F2-B856-7C1EEECD5497}"/>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162" name="TextBox 161">
            <a:extLst>
              <a:ext uri="{FF2B5EF4-FFF2-40B4-BE49-F238E27FC236}">
                <a16:creationId xmlns:a16="http://schemas.microsoft.com/office/drawing/2014/main" id="{2EFF34C0-61A5-BD5D-3FEB-414456F35698}"/>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163" name="TextBox 162">
            <a:extLst>
              <a:ext uri="{FF2B5EF4-FFF2-40B4-BE49-F238E27FC236}">
                <a16:creationId xmlns:a16="http://schemas.microsoft.com/office/drawing/2014/main" id="{872AAC04-96C0-B94D-09B2-064BAB90246A}"/>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164" name="TextBox 163">
            <a:extLst>
              <a:ext uri="{FF2B5EF4-FFF2-40B4-BE49-F238E27FC236}">
                <a16:creationId xmlns:a16="http://schemas.microsoft.com/office/drawing/2014/main" id="{14A2A92C-209D-E494-2FFB-ACB270D41E26}"/>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tx1"/>
                </a:solidFill>
              </a:rPr>
              <a:t>CRM</a:t>
            </a:r>
          </a:p>
        </p:txBody>
      </p:sp>
      <p:sp>
        <p:nvSpPr>
          <p:cNvPr id="165" name="TextBox 164">
            <a:extLst>
              <a:ext uri="{FF2B5EF4-FFF2-40B4-BE49-F238E27FC236}">
                <a16:creationId xmlns:a16="http://schemas.microsoft.com/office/drawing/2014/main" id="{2FC78D67-446B-6BEB-0638-0D6E544A5217}"/>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166" name="TextBox 165">
            <a:extLst>
              <a:ext uri="{FF2B5EF4-FFF2-40B4-BE49-F238E27FC236}">
                <a16:creationId xmlns:a16="http://schemas.microsoft.com/office/drawing/2014/main" id="{9C577B58-86A4-8B1B-93DD-8032851EE89C}"/>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167" name="TextBox 166">
            <a:extLst>
              <a:ext uri="{FF2B5EF4-FFF2-40B4-BE49-F238E27FC236}">
                <a16:creationId xmlns:a16="http://schemas.microsoft.com/office/drawing/2014/main" id="{6828CF9C-A1E7-799D-FEC7-7ACDF45BC775}"/>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168" name="TextBox 167">
            <a:extLst>
              <a:ext uri="{FF2B5EF4-FFF2-40B4-BE49-F238E27FC236}">
                <a16:creationId xmlns:a16="http://schemas.microsoft.com/office/drawing/2014/main" id="{C5C0E58A-C54E-5074-0105-371E0D61BFCD}"/>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169" name="TextBox 168">
            <a:extLst>
              <a:ext uri="{FF2B5EF4-FFF2-40B4-BE49-F238E27FC236}">
                <a16:creationId xmlns:a16="http://schemas.microsoft.com/office/drawing/2014/main" id="{DC9A94EC-DE32-51A2-60E2-F9A8428DE79E}"/>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170" name="TextBox 169">
            <a:extLst>
              <a:ext uri="{FF2B5EF4-FFF2-40B4-BE49-F238E27FC236}">
                <a16:creationId xmlns:a16="http://schemas.microsoft.com/office/drawing/2014/main" id="{60079FE6-1DE0-E4DF-3076-AA52D5F2824F}"/>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171" name="TextBox 170">
            <a:extLst>
              <a:ext uri="{FF2B5EF4-FFF2-40B4-BE49-F238E27FC236}">
                <a16:creationId xmlns:a16="http://schemas.microsoft.com/office/drawing/2014/main" id="{FB01A45B-D431-3990-4E9D-177AF0A8A849}"/>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tx1"/>
                </a:solidFill>
              </a:rPr>
              <a:t>AI </a:t>
            </a:r>
          </a:p>
        </p:txBody>
      </p:sp>
      <p:sp>
        <p:nvSpPr>
          <p:cNvPr id="172" name="TextBox 171">
            <a:extLst>
              <a:ext uri="{FF2B5EF4-FFF2-40B4-BE49-F238E27FC236}">
                <a16:creationId xmlns:a16="http://schemas.microsoft.com/office/drawing/2014/main" id="{C20D9032-06AA-FC15-3948-452F49CA60C7}"/>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173" name="TextBox 172">
            <a:extLst>
              <a:ext uri="{FF2B5EF4-FFF2-40B4-BE49-F238E27FC236}">
                <a16:creationId xmlns:a16="http://schemas.microsoft.com/office/drawing/2014/main" id="{2F0D8086-1588-0B00-5E4F-E4743E256807}"/>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174" name="TextBox 173">
            <a:extLst>
              <a:ext uri="{FF2B5EF4-FFF2-40B4-BE49-F238E27FC236}">
                <a16:creationId xmlns:a16="http://schemas.microsoft.com/office/drawing/2014/main" id="{03105DCE-0318-F0C6-CC27-026BF24CF138}"/>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175" name="TextBox 174">
            <a:extLst>
              <a:ext uri="{FF2B5EF4-FFF2-40B4-BE49-F238E27FC236}">
                <a16:creationId xmlns:a16="http://schemas.microsoft.com/office/drawing/2014/main" id="{0E62E34E-6ED4-6572-8849-4B800DADD434}"/>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176" name="TextBox 175">
            <a:extLst>
              <a:ext uri="{FF2B5EF4-FFF2-40B4-BE49-F238E27FC236}">
                <a16:creationId xmlns:a16="http://schemas.microsoft.com/office/drawing/2014/main" id="{ED0B14EA-A8E6-CACA-9B25-37D38C03F06B}"/>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177" name="TextBox 176">
            <a:extLst>
              <a:ext uri="{FF2B5EF4-FFF2-40B4-BE49-F238E27FC236}">
                <a16:creationId xmlns:a16="http://schemas.microsoft.com/office/drawing/2014/main" id="{C52B26B0-DCB5-4E42-3322-7322B2E04405}"/>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178" name="TextBox 177">
            <a:extLst>
              <a:ext uri="{FF2B5EF4-FFF2-40B4-BE49-F238E27FC236}">
                <a16:creationId xmlns:a16="http://schemas.microsoft.com/office/drawing/2014/main" id="{4205794A-0174-0BBE-A881-5960CAD31613}"/>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179" name="TextBox 178">
            <a:extLst>
              <a:ext uri="{FF2B5EF4-FFF2-40B4-BE49-F238E27FC236}">
                <a16:creationId xmlns:a16="http://schemas.microsoft.com/office/drawing/2014/main" id="{DB038319-79B5-1BD8-BFA5-BC37F86D80AA}"/>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180" name="TextBox 179">
            <a:extLst>
              <a:ext uri="{FF2B5EF4-FFF2-40B4-BE49-F238E27FC236}">
                <a16:creationId xmlns:a16="http://schemas.microsoft.com/office/drawing/2014/main" id="{ABF5B548-A07D-083B-81C0-3FD563501127}"/>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182" name="TextBox 181">
            <a:extLst>
              <a:ext uri="{FF2B5EF4-FFF2-40B4-BE49-F238E27FC236}">
                <a16:creationId xmlns:a16="http://schemas.microsoft.com/office/drawing/2014/main" id="{821D07A1-47A4-9255-DEB1-C2640D028BB8}"/>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184" name="TextBox 183">
            <a:extLst>
              <a:ext uri="{FF2B5EF4-FFF2-40B4-BE49-F238E27FC236}">
                <a16:creationId xmlns:a16="http://schemas.microsoft.com/office/drawing/2014/main" id="{B86C15F5-3A55-A437-9332-4855D1AE1ED5}"/>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186" name="TextBox 185">
            <a:extLst>
              <a:ext uri="{FF2B5EF4-FFF2-40B4-BE49-F238E27FC236}">
                <a16:creationId xmlns:a16="http://schemas.microsoft.com/office/drawing/2014/main" id="{D62BB331-D917-D93E-6266-708E5188336B}"/>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188" name="TextBox 187">
            <a:extLst>
              <a:ext uri="{FF2B5EF4-FFF2-40B4-BE49-F238E27FC236}">
                <a16:creationId xmlns:a16="http://schemas.microsoft.com/office/drawing/2014/main" id="{1B6FE7F1-F0D3-9943-3C58-F246C2C6319B}"/>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190" name="TextBox 189">
            <a:extLst>
              <a:ext uri="{FF2B5EF4-FFF2-40B4-BE49-F238E27FC236}">
                <a16:creationId xmlns:a16="http://schemas.microsoft.com/office/drawing/2014/main" id="{DAB33093-D44B-2D97-4356-7477A3167BF9}"/>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92" name="TextBox 191">
            <a:extLst>
              <a:ext uri="{FF2B5EF4-FFF2-40B4-BE49-F238E27FC236}">
                <a16:creationId xmlns:a16="http://schemas.microsoft.com/office/drawing/2014/main" id="{CF4B254F-A656-0013-3E04-38B792CA7F65}"/>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94" name="TextBox 193">
            <a:extLst>
              <a:ext uri="{FF2B5EF4-FFF2-40B4-BE49-F238E27FC236}">
                <a16:creationId xmlns:a16="http://schemas.microsoft.com/office/drawing/2014/main" id="{F45D9769-572E-7CCF-71EA-8D31429E5EE1}"/>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96" name="TextBox 195">
            <a:extLst>
              <a:ext uri="{FF2B5EF4-FFF2-40B4-BE49-F238E27FC236}">
                <a16:creationId xmlns:a16="http://schemas.microsoft.com/office/drawing/2014/main" id="{51472E69-C443-F326-86F8-C88BD4F741FB}"/>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98" name="TextBox 197">
            <a:extLst>
              <a:ext uri="{FF2B5EF4-FFF2-40B4-BE49-F238E27FC236}">
                <a16:creationId xmlns:a16="http://schemas.microsoft.com/office/drawing/2014/main" id="{BDCB3D5F-2083-DAEB-5D9B-493A2A62149A}"/>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200" name="TextBox 199">
            <a:extLst>
              <a:ext uri="{FF2B5EF4-FFF2-40B4-BE49-F238E27FC236}">
                <a16:creationId xmlns:a16="http://schemas.microsoft.com/office/drawing/2014/main" id="{76F35152-B5C2-9844-D611-88B49788AEB3}"/>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202" name="TextBox 201">
            <a:extLst>
              <a:ext uri="{FF2B5EF4-FFF2-40B4-BE49-F238E27FC236}">
                <a16:creationId xmlns:a16="http://schemas.microsoft.com/office/drawing/2014/main" id="{62D2C08A-0AE1-2A74-FAA6-25DA7665AE7D}"/>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204" name="TextBox 203">
            <a:extLst>
              <a:ext uri="{FF2B5EF4-FFF2-40B4-BE49-F238E27FC236}">
                <a16:creationId xmlns:a16="http://schemas.microsoft.com/office/drawing/2014/main" id="{B3AB210F-4704-FE34-00F6-BA67E36F9A0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206" name="TextBox 205">
            <a:extLst>
              <a:ext uri="{FF2B5EF4-FFF2-40B4-BE49-F238E27FC236}">
                <a16:creationId xmlns:a16="http://schemas.microsoft.com/office/drawing/2014/main" id="{5673C0EC-67FD-1891-6947-AB545172AF3F}"/>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208" name="TextBox 207">
            <a:extLst>
              <a:ext uri="{FF2B5EF4-FFF2-40B4-BE49-F238E27FC236}">
                <a16:creationId xmlns:a16="http://schemas.microsoft.com/office/drawing/2014/main" id="{976F7DF7-1D36-DF43-79B3-91EB7DDDBCB4}"/>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210" name="TextBox 209">
            <a:extLst>
              <a:ext uri="{FF2B5EF4-FFF2-40B4-BE49-F238E27FC236}">
                <a16:creationId xmlns:a16="http://schemas.microsoft.com/office/drawing/2014/main" id="{6AE69D01-FA47-1106-3CF0-91A88A9BB6D5}"/>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12" name="TextBox 211">
            <a:extLst>
              <a:ext uri="{FF2B5EF4-FFF2-40B4-BE49-F238E27FC236}">
                <a16:creationId xmlns:a16="http://schemas.microsoft.com/office/drawing/2014/main" id="{71E80189-DC96-BC03-4B8F-03FA3C5AB3F6}"/>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14" name="TextBox 213">
            <a:extLst>
              <a:ext uri="{FF2B5EF4-FFF2-40B4-BE49-F238E27FC236}">
                <a16:creationId xmlns:a16="http://schemas.microsoft.com/office/drawing/2014/main" id="{416BAECE-0CE1-836E-0D62-848D02D5872E}"/>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16" name="TextBox 215">
            <a:extLst>
              <a:ext uri="{FF2B5EF4-FFF2-40B4-BE49-F238E27FC236}">
                <a16:creationId xmlns:a16="http://schemas.microsoft.com/office/drawing/2014/main" id="{F2234D4F-798E-8307-04B9-3EF029746E92}"/>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18" name="TextBox 217">
            <a:extLst>
              <a:ext uri="{FF2B5EF4-FFF2-40B4-BE49-F238E27FC236}">
                <a16:creationId xmlns:a16="http://schemas.microsoft.com/office/drawing/2014/main" id="{56CFBF42-D1D4-D2F9-DA9E-102F14C6F422}"/>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20" name="TextBox 219">
            <a:extLst>
              <a:ext uri="{FF2B5EF4-FFF2-40B4-BE49-F238E27FC236}">
                <a16:creationId xmlns:a16="http://schemas.microsoft.com/office/drawing/2014/main" id="{5A29C45F-DA24-45DA-B830-3166758F63A6}"/>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22" name="TextBox 221">
            <a:extLst>
              <a:ext uri="{FF2B5EF4-FFF2-40B4-BE49-F238E27FC236}">
                <a16:creationId xmlns:a16="http://schemas.microsoft.com/office/drawing/2014/main" id="{1FD2E894-9D46-71DA-9721-CE2B1006555D}"/>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24" name="TextBox 223">
            <a:extLst>
              <a:ext uri="{FF2B5EF4-FFF2-40B4-BE49-F238E27FC236}">
                <a16:creationId xmlns:a16="http://schemas.microsoft.com/office/drawing/2014/main" id="{72D9A549-003A-8429-019E-98CED2AFC783}"/>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26" name="TextBox 225">
            <a:extLst>
              <a:ext uri="{FF2B5EF4-FFF2-40B4-BE49-F238E27FC236}">
                <a16:creationId xmlns:a16="http://schemas.microsoft.com/office/drawing/2014/main" id="{B81DB415-4591-ECD0-32E1-CD340D03FA47}"/>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28" name="TextBox 227">
            <a:extLst>
              <a:ext uri="{FF2B5EF4-FFF2-40B4-BE49-F238E27FC236}">
                <a16:creationId xmlns:a16="http://schemas.microsoft.com/office/drawing/2014/main" id="{5F63E364-343A-B3B7-E9DF-AAF38A5BD1EB}"/>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30" name="TextBox 229">
            <a:extLst>
              <a:ext uri="{FF2B5EF4-FFF2-40B4-BE49-F238E27FC236}">
                <a16:creationId xmlns:a16="http://schemas.microsoft.com/office/drawing/2014/main" id="{8C9E9303-24D5-EC49-FFAD-9784E0D73A26}"/>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32" name="TextBox 231">
            <a:extLst>
              <a:ext uri="{FF2B5EF4-FFF2-40B4-BE49-F238E27FC236}">
                <a16:creationId xmlns:a16="http://schemas.microsoft.com/office/drawing/2014/main" id="{11F7BC0A-7254-AC6E-55F8-05D23172904F}"/>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34" name="TextBox 233">
            <a:extLst>
              <a:ext uri="{FF2B5EF4-FFF2-40B4-BE49-F238E27FC236}">
                <a16:creationId xmlns:a16="http://schemas.microsoft.com/office/drawing/2014/main" id="{13817C15-2271-1E0D-9B77-D4F91F4B971C}"/>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36" name="TextBox 235">
            <a:extLst>
              <a:ext uri="{FF2B5EF4-FFF2-40B4-BE49-F238E27FC236}">
                <a16:creationId xmlns:a16="http://schemas.microsoft.com/office/drawing/2014/main" id="{2CE18EFF-99AA-23A7-22EB-D121E126479C}"/>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38" name="TextBox 237">
            <a:extLst>
              <a:ext uri="{FF2B5EF4-FFF2-40B4-BE49-F238E27FC236}">
                <a16:creationId xmlns:a16="http://schemas.microsoft.com/office/drawing/2014/main" id="{36A526E2-9F30-BCFA-BDFC-549CE9D3D4EA}"/>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40" name="TextBox 239">
            <a:extLst>
              <a:ext uri="{FF2B5EF4-FFF2-40B4-BE49-F238E27FC236}">
                <a16:creationId xmlns:a16="http://schemas.microsoft.com/office/drawing/2014/main" id="{DB653852-DED1-E1F8-01BE-31F58E0B6C08}"/>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42" name="TextBox 241">
            <a:extLst>
              <a:ext uri="{FF2B5EF4-FFF2-40B4-BE49-F238E27FC236}">
                <a16:creationId xmlns:a16="http://schemas.microsoft.com/office/drawing/2014/main" id="{356D23B9-7EAA-ACBD-BE62-7E99A3D06A49}"/>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44" name="TextBox 243">
            <a:extLst>
              <a:ext uri="{FF2B5EF4-FFF2-40B4-BE49-F238E27FC236}">
                <a16:creationId xmlns:a16="http://schemas.microsoft.com/office/drawing/2014/main" id="{C74DD66D-A225-A232-F0DD-2EB3C4951CF5}"/>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46" name="TextBox 245">
            <a:extLst>
              <a:ext uri="{FF2B5EF4-FFF2-40B4-BE49-F238E27FC236}">
                <a16:creationId xmlns:a16="http://schemas.microsoft.com/office/drawing/2014/main" id="{977E8AA1-AACE-AF06-C498-00ADE29E5144}"/>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48" name="TextBox 247">
            <a:extLst>
              <a:ext uri="{FF2B5EF4-FFF2-40B4-BE49-F238E27FC236}">
                <a16:creationId xmlns:a16="http://schemas.microsoft.com/office/drawing/2014/main" id="{1BDD1A0F-91DF-0AFD-B39D-710B3E47C42A}"/>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50" name="TextBox 249">
            <a:extLst>
              <a:ext uri="{FF2B5EF4-FFF2-40B4-BE49-F238E27FC236}">
                <a16:creationId xmlns:a16="http://schemas.microsoft.com/office/drawing/2014/main" id="{894D10F9-327B-5DFC-44D7-77B415C7BD44}"/>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52" name="TextBox 251">
            <a:extLst>
              <a:ext uri="{FF2B5EF4-FFF2-40B4-BE49-F238E27FC236}">
                <a16:creationId xmlns:a16="http://schemas.microsoft.com/office/drawing/2014/main" id="{EDD2F86C-67B6-F7D6-63C4-C21A0709CD15}"/>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54" name="TextBox 253">
            <a:extLst>
              <a:ext uri="{FF2B5EF4-FFF2-40B4-BE49-F238E27FC236}">
                <a16:creationId xmlns:a16="http://schemas.microsoft.com/office/drawing/2014/main" id="{969722B1-12F7-0075-16A3-85332716FD00}"/>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56" name="TextBox 255">
            <a:extLst>
              <a:ext uri="{FF2B5EF4-FFF2-40B4-BE49-F238E27FC236}">
                <a16:creationId xmlns:a16="http://schemas.microsoft.com/office/drawing/2014/main" id="{16F073BF-BF73-7EFE-DBC7-BA1CEBB11BD4}"/>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58" name="TextBox 257">
            <a:extLst>
              <a:ext uri="{FF2B5EF4-FFF2-40B4-BE49-F238E27FC236}">
                <a16:creationId xmlns:a16="http://schemas.microsoft.com/office/drawing/2014/main" id="{32B28BF3-B1E3-6C8E-1F97-3CD955FAE310}"/>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60" name="TextBox 259">
            <a:extLst>
              <a:ext uri="{FF2B5EF4-FFF2-40B4-BE49-F238E27FC236}">
                <a16:creationId xmlns:a16="http://schemas.microsoft.com/office/drawing/2014/main" id="{C045B4CA-B998-371A-024C-24BB49E1DBE4}"/>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62" name="TextBox 261">
            <a:extLst>
              <a:ext uri="{FF2B5EF4-FFF2-40B4-BE49-F238E27FC236}">
                <a16:creationId xmlns:a16="http://schemas.microsoft.com/office/drawing/2014/main" id="{2260B626-63BB-2946-187D-5A5D3E24DB8E}"/>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64" name="TextBox 263">
            <a:extLst>
              <a:ext uri="{FF2B5EF4-FFF2-40B4-BE49-F238E27FC236}">
                <a16:creationId xmlns:a16="http://schemas.microsoft.com/office/drawing/2014/main" id="{68AACE92-0602-2C71-934E-70ED624AD4D5}"/>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66" name="TextBox 265">
            <a:extLst>
              <a:ext uri="{FF2B5EF4-FFF2-40B4-BE49-F238E27FC236}">
                <a16:creationId xmlns:a16="http://schemas.microsoft.com/office/drawing/2014/main" id="{5319EB15-B2E1-207B-D211-B22B75CA6B6D}"/>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68" name="TextBox 267">
            <a:extLst>
              <a:ext uri="{FF2B5EF4-FFF2-40B4-BE49-F238E27FC236}">
                <a16:creationId xmlns:a16="http://schemas.microsoft.com/office/drawing/2014/main" id="{D71E9015-89EA-C610-7EC4-CFBAAC3DD391}"/>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70" name="TextBox 269">
            <a:extLst>
              <a:ext uri="{FF2B5EF4-FFF2-40B4-BE49-F238E27FC236}">
                <a16:creationId xmlns:a16="http://schemas.microsoft.com/office/drawing/2014/main" id="{A58093FB-6D86-3142-42B7-BDC611D8A8EE}"/>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72" name="TextBox 271">
            <a:extLst>
              <a:ext uri="{FF2B5EF4-FFF2-40B4-BE49-F238E27FC236}">
                <a16:creationId xmlns:a16="http://schemas.microsoft.com/office/drawing/2014/main" id="{73AC143B-8C03-0675-6438-A49E6D08273A}"/>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74" name="TextBox 273">
            <a:extLst>
              <a:ext uri="{FF2B5EF4-FFF2-40B4-BE49-F238E27FC236}">
                <a16:creationId xmlns:a16="http://schemas.microsoft.com/office/drawing/2014/main" id="{F2976F9B-F2E9-CD09-2D08-679ECA3E34DE}"/>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75" name="TextBox 274">
            <a:extLst>
              <a:ext uri="{FF2B5EF4-FFF2-40B4-BE49-F238E27FC236}">
                <a16:creationId xmlns:a16="http://schemas.microsoft.com/office/drawing/2014/main" id="{78B6DC07-40B8-F8B9-7895-1D9D0A2648FE}"/>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76" name="TextBox 275">
            <a:extLst>
              <a:ext uri="{FF2B5EF4-FFF2-40B4-BE49-F238E27FC236}">
                <a16:creationId xmlns:a16="http://schemas.microsoft.com/office/drawing/2014/main" id="{1E88D6E2-9832-D924-4C54-1F9393141B1A}"/>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77" name="TextBox 276">
            <a:extLst>
              <a:ext uri="{FF2B5EF4-FFF2-40B4-BE49-F238E27FC236}">
                <a16:creationId xmlns:a16="http://schemas.microsoft.com/office/drawing/2014/main" id="{26FAEBDF-676F-E385-EF5C-F60B024AEE7F}"/>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8" name="TextBox 277">
            <a:extLst>
              <a:ext uri="{FF2B5EF4-FFF2-40B4-BE49-F238E27FC236}">
                <a16:creationId xmlns:a16="http://schemas.microsoft.com/office/drawing/2014/main" id="{90107F4E-DCE5-CC49-2AB1-98D7DA7B4697}"/>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9" name="TextBox 278">
            <a:extLst>
              <a:ext uri="{FF2B5EF4-FFF2-40B4-BE49-F238E27FC236}">
                <a16:creationId xmlns:a16="http://schemas.microsoft.com/office/drawing/2014/main" id="{F7A70ECE-0A49-D782-3F0D-D1166C31F0A9}"/>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tx1"/>
                </a:solidFill>
              </a:rPr>
              <a:t>Light bulb</a:t>
            </a:r>
          </a:p>
        </p:txBody>
      </p:sp>
      <p:sp>
        <p:nvSpPr>
          <p:cNvPr id="280" name="TextBox 279">
            <a:extLst>
              <a:ext uri="{FF2B5EF4-FFF2-40B4-BE49-F238E27FC236}">
                <a16:creationId xmlns:a16="http://schemas.microsoft.com/office/drawing/2014/main" id="{EC7E53AE-4397-8421-65E6-25C898C043FD}"/>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tx1"/>
                </a:solidFill>
              </a:rPr>
              <a:t>Emoji</a:t>
            </a:r>
          </a:p>
        </p:txBody>
      </p:sp>
      <p:sp>
        <p:nvSpPr>
          <p:cNvPr id="281" name="TextBox 280">
            <a:extLst>
              <a:ext uri="{FF2B5EF4-FFF2-40B4-BE49-F238E27FC236}">
                <a16:creationId xmlns:a16="http://schemas.microsoft.com/office/drawing/2014/main" id="{E617D357-E00E-084A-CABF-77580808DDA2}"/>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Tree>
    <p:extLst>
      <p:ext uri="{BB962C8B-B14F-4D97-AF65-F5344CB8AC3E}">
        <p14:creationId xmlns:p14="http://schemas.microsoft.com/office/powerpoint/2010/main" val="3010713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F553573E-D271-036E-1A63-693C2015B88F}"/>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Title 1">
            <a:extLst>
              <a:ext uri="{FF2B5EF4-FFF2-40B4-BE49-F238E27FC236}">
                <a16:creationId xmlns:a16="http://schemas.microsoft.com/office/drawing/2014/main" id="{E606D22B-8EDE-DD68-97A9-8DF7ACB52C75}"/>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2" name="Subtitle 2">
            <a:extLst>
              <a:ext uri="{FF2B5EF4-FFF2-40B4-BE49-F238E27FC236}">
                <a16:creationId xmlns:a16="http://schemas.microsoft.com/office/drawing/2014/main" id="{77A68C55-B8B8-0655-B427-79CB9926F05E}"/>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Freeform: Shape 1">
            <a:extLst>
              <a:ext uri="{FF2B5EF4-FFF2-40B4-BE49-F238E27FC236}">
                <a16:creationId xmlns:a16="http://schemas.microsoft.com/office/drawing/2014/main" id="{CF8D5089-7EDC-6E81-DD24-CFB2E3B23E54}"/>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92EA109C-D8E3-4290-A765-1F82509627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3FE3E5CE-4FE0-0D4E-EE3E-1C9B61B9E9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557834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4" name="TextBox 483">
            <a:extLst>
              <a:ext uri="{FF2B5EF4-FFF2-40B4-BE49-F238E27FC236}">
                <a16:creationId xmlns:a16="http://schemas.microsoft.com/office/drawing/2014/main" id="{5B09DBAE-19CE-5822-C366-762D1423B2F7}"/>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6" name="TextBox 485">
            <a:extLst>
              <a:ext uri="{FF2B5EF4-FFF2-40B4-BE49-F238E27FC236}">
                <a16:creationId xmlns:a16="http://schemas.microsoft.com/office/drawing/2014/main" id="{EDAA1722-304A-476A-4E5B-D176BF368282}"/>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t>Question and answer</a:t>
            </a:r>
          </a:p>
        </p:txBody>
      </p:sp>
      <p:sp>
        <p:nvSpPr>
          <p:cNvPr id="488" name="TextBox 487">
            <a:extLst>
              <a:ext uri="{FF2B5EF4-FFF2-40B4-BE49-F238E27FC236}">
                <a16:creationId xmlns:a16="http://schemas.microsoft.com/office/drawing/2014/main" id="{BF05F814-AAD2-C44C-CEC7-D05FF45A3945}"/>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t>Question and answer 2</a:t>
            </a:r>
          </a:p>
        </p:txBody>
      </p:sp>
      <p:sp>
        <p:nvSpPr>
          <p:cNvPr id="490" name="TextBox 489">
            <a:extLst>
              <a:ext uri="{FF2B5EF4-FFF2-40B4-BE49-F238E27FC236}">
                <a16:creationId xmlns:a16="http://schemas.microsoft.com/office/drawing/2014/main" id="{97447B09-90B6-9D6D-34E5-36D048AEE208}"/>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t>Ramp up</a:t>
            </a:r>
          </a:p>
        </p:txBody>
      </p:sp>
      <p:sp>
        <p:nvSpPr>
          <p:cNvPr id="492" name="TextBox 491">
            <a:extLst>
              <a:ext uri="{FF2B5EF4-FFF2-40B4-BE49-F238E27FC236}">
                <a16:creationId xmlns:a16="http://schemas.microsoft.com/office/drawing/2014/main" id="{61990694-83A0-BED6-D8EC-0D779E97CBF1}"/>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t>Ramp up alt</a:t>
            </a:r>
          </a:p>
        </p:txBody>
      </p:sp>
      <p:sp>
        <p:nvSpPr>
          <p:cNvPr id="494" name="TextBox 493">
            <a:extLst>
              <a:ext uri="{FF2B5EF4-FFF2-40B4-BE49-F238E27FC236}">
                <a16:creationId xmlns:a16="http://schemas.microsoft.com/office/drawing/2014/main" id="{ABB54BCA-8002-D0DD-9112-920AAE419B6C}"/>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t>Read guidelines</a:t>
            </a:r>
          </a:p>
        </p:txBody>
      </p:sp>
      <p:sp>
        <p:nvSpPr>
          <p:cNvPr id="496" name="TextBox 495">
            <a:extLst>
              <a:ext uri="{FF2B5EF4-FFF2-40B4-BE49-F238E27FC236}">
                <a16:creationId xmlns:a16="http://schemas.microsoft.com/office/drawing/2014/main" id="{BFA61F41-A6B3-3A42-4762-C89B80AC7436}"/>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t>Reply</a:t>
            </a:r>
          </a:p>
        </p:txBody>
      </p:sp>
      <p:sp>
        <p:nvSpPr>
          <p:cNvPr id="498" name="TextBox 497">
            <a:extLst>
              <a:ext uri="{FF2B5EF4-FFF2-40B4-BE49-F238E27FC236}">
                <a16:creationId xmlns:a16="http://schemas.microsoft.com/office/drawing/2014/main" id="{7BA87B85-B9B8-2A76-456D-FD323A612233}"/>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t>Resource</a:t>
            </a:r>
          </a:p>
        </p:txBody>
      </p:sp>
      <p:sp>
        <p:nvSpPr>
          <p:cNvPr id="500" name="TextBox 499">
            <a:extLst>
              <a:ext uri="{FF2B5EF4-FFF2-40B4-BE49-F238E27FC236}">
                <a16:creationId xmlns:a16="http://schemas.microsoft.com/office/drawing/2014/main" id="{757282DE-1514-6553-C564-511DD31F36C2}"/>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t>Redesign</a:t>
            </a:r>
          </a:p>
        </p:txBody>
      </p:sp>
      <p:sp>
        <p:nvSpPr>
          <p:cNvPr id="502" name="TextBox 501">
            <a:extLst>
              <a:ext uri="{FF2B5EF4-FFF2-40B4-BE49-F238E27FC236}">
                <a16:creationId xmlns:a16="http://schemas.microsoft.com/office/drawing/2014/main" id="{C71E7F6F-EDE6-667F-8C0F-05CFAD894A4F}"/>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t>Redesign alt</a:t>
            </a:r>
          </a:p>
        </p:txBody>
      </p:sp>
      <p:sp>
        <p:nvSpPr>
          <p:cNvPr id="504" name="TextBox 503">
            <a:extLst>
              <a:ext uri="{FF2B5EF4-FFF2-40B4-BE49-F238E27FC236}">
                <a16:creationId xmlns:a16="http://schemas.microsoft.com/office/drawing/2014/main" id="{7CF5BC70-3918-EB77-D5ED-28D36844E2FD}"/>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t>Refresh</a:t>
            </a:r>
          </a:p>
        </p:txBody>
      </p:sp>
      <p:sp>
        <p:nvSpPr>
          <p:cNvPr id="506" name="TextBox 505">
            <a:extLst>
              <a:ext uri="{FF2B5EF4-FFF2-40B4-BE49-F238E27FC236}">
                <a16:creationId xmlns:a16="http://schemas.microsoft.com/office/drawing/2014/main" id="{EFE78804-416E-6F67-1223-F256FD768798}"/>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t>Refresh 2</a:t>
            </a:r>
          </a:p>
        </p:txBody>
      </p:sp>
      <p:sp>
        <p:nvSpPr>
          <p:cNvPr id="508" name="TextBox 507">
            <a:extLst>
              <a:ext uri="{FF2B5EF4-FFF2-40B4-BE49-F238E27FC236}">
                <a16:creationId xmlns:a16="http://schemas.microsoft.com/office/drawing/2014/main" id="{E52F5D0F-BB76-444E-FBD6-AF1F362FF402}"/>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t>Remove</a:t>
            </a:r>
          </a:p>
        </p:txBody>
      </p:sp>
      <p:sp>
        <p:nvSpPr>
          <p:cNvPr id="510" name="TextBox 509">
            <a:extLst>
              <a:ext uri="{FF2B5EF4-FFF2-40B4-BE49-F238E27FC236}">
                <a16:creationId xmlns:a16="http://schemas.microsoft.com/office/drawing/2014/main" id="{6136A5D9-5540-53CC-3834-A672CE2E10D4}"/>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t>Remove alt</a:t>
            </a:r>
          </a:p>
        </p:txBody>
      </p:sp>
      <p:sp>
        <p:nvSpPr>
          <p:cNvPr id="512" name="TextBox 511">
            <a:extLst>
              <a:ext uri="{FF2B5EF4-FFF2-40B4-BE49-F238E27FC236}">
                <a16:creationId xmlns:a16="http://schemas.microsoft.com/office/drawing/2014/main" id="{D405B41C-504D-9F12-D5D0-24970513BF13}"/>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t>RPA business analyst</a:t>
            </a:r>
          </a:p>
        </p:txBody>
      </p:sp>
      <p:sp>
        <p:nvSpPr>
          <p:cNvPr id="514" name="TextBox 513">
            <a:extLst>
              <a:ext uri="{FF2B5EF4-FFF2-40B4-BE49-F238E27FC236}">
                <a16:creationId xmlns:a16="http://schemas.microsoft.com/office/drawing/2014/main" id="{74D17CF0-1601-CD6D-6B26-F19C10388451}"/>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t>Reader</a:t>
            </a:r>
          </a:p>
        </p:txBody>
      </p:sp>
      <p:sp>
        <p:nvSpPr>
          <p:cNvPr id="516" name="TextBox 515">
            <a:extLst>
              <a:ext uri="{FF2B5EF4-FFF2-40B4-BE49-F238E27FC236}">
                <a16:creationId xmlns:a16="http://schemas.microsoft.com/office/drawing/2014/main" id="{EF03B716-7EA3-E8AE-223E-8DE69DE73549}"/>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t>Solutions 2</a:t>
            </a:r>
          </a:p>
        </p:txBody>
      </p:sp>
      <p:sp>
        <p:nvSpPr>
          <p:cNvPr id="518" name="TextBox 517">
            <a:extLst>
              <a:ext uri="{FF2B5EF4-FFF2-40B4-BE49-F238E27FC236}">
                <a16:creationId xmlns:a16="http://schemas.microsoft.com/office/drawing/2014/main" id="{F336EFD2-E76F-21C3-5966-FA65F60BF483}"/>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20" name="TextBox 519">
            <a:extLst>
              <a:ext uri="{FF2B5EF4-FFF2-40B4-BE49-F238E27FC236}">
                <a16:creationId xmlns:a16="http://schemas.microsoft.com/office/drawing/2014/main" id="{8D1D8690-8055-F6A4-55F5-61AF6ED4864B}"/>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t>RPA infrastructure engineer</a:t>
            </a:r>
          </a:p>
        </p:txBody>
      </p:sp>
      <p:sp>
        <p:nvSpPr>
          <p:cNvPr id="522" name="TextBox 521">
            <a:extLst>
              <a:ext uri="{FF2B5EF4-FFF2-40B4-BE49-F238E27FC236}">
                <a16:creationId xmlns:a16="http://schemas.microsoft.com/office/drawing/2014/main" id="{5BFAA20A-9C31-0B6B-151A-852F94F0BB98}"/>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t>RPA service support</a:t>
            </a:r>
          </a:p>
        </p:txBody>
      </p:sp>
      <p:sp>
        <p:nvSpPr>
          <p:cNvPr id="524" name="TextBox 523">
            <a:extLst>
              <a:ext uri="{FF2B5EF4-FFF2-40B4-BE49-F238E27FC236}">
                <a16:creationId xmlns:a16="http://schemas.microsoft.com/office/drawing/2014/main" id="{E456E3CB-358A-E1F5-9906-3359DBDA5F7C}"/>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t>RPA solution architect</a:t>
            </a:r>
          </a:p>
        </p:txBody>
      </p:sp>
      <p:sp>
        <p:nvSpPr>
          <p:cNvPr id="526" name="TextBox 525">
            <a:extLst>
              <a:ext uri="{FF2B5EF4-FFF2-40B4-BE49-F238E27FC236}">
                <a16:creationId xmlns:a16="http://schemas.microsoft.com/office/drawing/2014/main" id="{FF3EA584-58C5-D034-A9BC-CA4DABF013EB}"/>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t>Satellite</a:t>
            </a:r>
          </a:p>
        </p:txBody>
      </p:sp>
      <p:sp>
        <p:nvSpPr>
          <p:cNvPr id="528" name="TextBox 527">
            <a:extLst>
              <a:ext uri="{FF2B5EF4-FFF2-40B4-BE49-F238E27FC236}">
                <a16:creationId xmlns:a16="http://schemas.microsoft.com/office/drawing/2014/main" id="{E647BB7C-9C59-18D8-0A03-DA3D4B74F80B}"/>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t>Share alt</a:t>
            </a:r>
          </a:p>
        </p:txBody>
      </p:sp>
      <p:sp>
        <p:nvSpPr>
          <p:cNvPr id="530" name="TextBox 529">
            <a:extLst>
              <a:ext uri="{FF2B5EF4-FFF2-40B4-BE49-F238E27FC236}">
                <a16:creationId xmlns:a16="http://schemas.microsoft.com/office/drawing/2014/main" id="{1078ABBF-79B1-D16E-B396-4DDC3BB78411}"/>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t>Slideshow</a:t>
            </a:r>
          </a:p>
        </p:txBody>
      </p:sp>
      <p:sp>
        <p:nvSpPr>
          <p:cNvPr id="532" name="TextBox 531">
            <a:extLst>
              <a:ext uri="{FF2B5EF4-FFF2-40B4-BE49-F238E27FC236}">
                <a16:creationId xmlns:a16="http://schemas.microsoft.com/office/drawing/2014/main" id="{F981FE96-4348-F0C3-112A-7FEC97FC2728}"/>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t>Seamless integration</a:t>
            </a:r>
          </a:p>
        </p:txBody>
      </p:sp>
      <p:sp>
        <p:nvSpPr>
          <p:cNvPr id="534" name="TextBox 533">
            <a:extLst>
              <a:ext uri="{FF2B5EF4-FFF2-40B4-BE49-F238E27FC236}">
                <a16:creationId xmlns:a16="http://schemas.microsoft.com/office/drawing/2014/main" id="{8CE9E0C6-0479-58A6-B0A7-9DB55496E4C5}"/>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t>Seamless integration alt</a:t>
            </a:r>
          </a:p>
        </p:txBody>
      </p:sp>
      <p:sp>
        <p:nvSpPr>
          <p:cNvPr id="536" name="TextBox 535">
            <a:extLst>
              <a:ext uri="{FF2B5EF4-FFF2-40B4-BE49-F238E27FC236}">
                <a16:creationId xmlns:a16="http://schemas.microsoft.com/office/drawing/2014/main" id="{BF2A4C0F-FF5D-9A99-4F8C-0712D382524E}"/>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t>Search</a:t>
            </a:r>
          </a:p>
        </p:txBody>
      </p:sp>
      <p:sp>
        <p:nvSpPr>
          <p:cNvPr id="538" name="TextBox 537">
            <a:extLst>
              <a:ext uri="{FF2B5EF4-FFF2-40B4-BE49-F238E27FC236}">
                <a16:creationId xmlns:a16="http://schemas.microsoft.com/office/drawing/2014/main" id="{2531BA7C-30B0-0E7B-2329-657E2757BF41}"/>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40" name="TextBox 539">
            <a:extLst>
              <a:ext uri="{FF2B5EF4-FFF2-40B4-BE49-F238E27FC236}">
                <a16:creationId xmlns:a16="http://schemas.microsoft.com/office/drawing/2014/main" id="{C698E416-4634-C94F-154E-BD301B629630}"/>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t>Security</a:t>
            </a:r>
          </a:p>
        </p:txBody>
      </p:sp>
      <p:sp>
        <p:nvSpPr>
          <p:cNvPr id="542" name="TextBox 541">
            <a:extLst>
              <a:ext uri="{FF2B5EF4-FFF2-40B4-BE49-F238E27FC236}">
                <a16:creationId xmlns:a16="http://schemas.microsoft.com/office/drawing/2014/main" id="{800BDEFF-B02D-8AEB-BC7B-178BC1B1B7C7}"/>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t>Share</a:t>
            </a:r>
          </a:p>
        </p:txBody>
      </p:sp>
      <p:sp>
        <p:nvSpPr>
          <p:cNvPr id="544" name="TextBox 543">
            <a:extLst>
              <a:ext uri="{FF2B5EF4-FFF2-40B4-BE49-F238E27FC236}">
                <a16:creationId xmlns:a16="http://schemas.microsoft.com/office/drawing/2014/main" id="{FA2F1273-7739-B511-95DB-D272CAE16EE7}"/>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t>Solutions</a:t>
            </a:r>
          </a:p>
        </p:txBody>
      </p:sp>
      <p:sp>
        <p:nvSpPr>
          <p:cNvPr id="546" name="TextBox 545">
            <a:extLst>
              <a:ext uri="{FF2B5EF4-FFF2-40B4-BE49-F238E27FC236}">
                <a16:creationId xmlns:a16="http://schemas.microsoft.com/office/drawing/2014/main" id="{9882D3BE-BF73-2602-D7B6-801DC87D20EC}"/>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8" name="TextBox 547">
            <a:extLst>
              <a:ext uri="{FF2B5EF4-FFF2-40B4-BE49-F238E27FC236}">
                <a16:creationId xmlns:a16="http://schemas.microsoft.com/office/drawing/2014/main" id="{3CDB0087-B07F-B23E-AB0B-EAF9F5996042}"/>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t>Thank you</a:t>
            </a:r>
          </a:p>
        </p:txBody>
      </p:sp>
      <p:sp>
        <p:nvSpPr>
          <p:cNvPr id="550" name="TextBox 549">
            <a:extLst>
              <a:ext uri="{FF2B5EF4-FFF2-40B4-BE49-F238E27FC236}">
                <a16:creationId xmlns:a16="http://schemas.microsoft.com/office/drawing/2014/main" id="{C527918B-1CD5-F576-6111-142B05257B0C}"/>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t>Solutions alt</a:t>
            </a:r>
          </a:p>
        </p:txBody>
      </p:sp>
      <p:sp>
        <p:nvSpPr>
          <p:cNvPr id="552" name="TextBox 551">
            <a:extLst>
              <a:ext uri="{FF2B5EF4-FFF2-40B4-BE49-F238E27FC236}">
                <a16:creationId xmlns:a16="http://schemas.microsoft.com/office/drawing/2014/main" id="{FFF5364D-8380-90CA-AD19-702281F006DD}"/>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t>Speed</a:t>
            </a:r>
          </a:p>
        </p:txBody>
      </p:sp>
      <p:sp>
        <p:nvSpPr>
          <p:cNvPr id="554" name="TextBox 553">
            <a:extLst>
              <a:ext uri="{FF2B5EF4-FFF2-40B4-BE49-F238E27FC236}">
                <a16:creationId xmlns:a16="http://schemas.microsoft.com/office/drawing/2014/main" id="{64C6EF44-D647-91DA-BF3C-A4F9AC113DCB}"/>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t>Stopwatch</a:t>
            </a:r>
          </a:p>
        </p:txBody>
      </p:sp>
      <p:sp>
        <p:nvSpPr>
          <p:cNvPr id="556" name="TextBox 555">
            <a:extLst>
              <a:ext uri="{FF2B5EF4-FFF2-40B4-BE49-F238E27FC236}">
                <a16:creationId xmlns:a16="http://schemas.microsoft.com/office/drawing/2014/main" id="{2AF40988-1D7E-C4FA-06CD-AD61EFE02B82}"/>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t>Stories</a:t>
            </a:r>
          </a:p>
        </p:txBody>
      </p:sp>
      <p:sp>
        <p:nvSpPr>
          <p:cNvPr id="558" name="TextBox 557">
            <a:extLst>
              <a:ext uri="{FF2B5EF4-FFF2-40B4-BE49-F238E27FC236}">
                <a16:creationId xmlns:a16="http://schemas.microsoft.com/office/drawing/2014/main" id="{6603B8B4-B465-8074-3FD3-3AF17C59E685}"/>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t>Success</a:t>
            </a:r>
          </a:p>
        </p:txBody>
      </p:sp>
      <p:sp>
        <p:nvSpPr>
          <p:cNvPr id="560" name="TextBox 559">
            <a:extLst>
              <a:ext uri="{FF2B5EF4-FFF2-40B4-BE49-F238E27FC236}">
                <a16:creationId xmlns:a16="http://schemas.microsoft.com/office/drawing/2014/main" id="{7418487B-84D0-6212-848B-1AB2346E5C40}"/>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62" name="TextBox 561">
            <a:extLst>
              <a:ext uri="{FF2B5EF4-FFF2-40B4-BE49-F238E27FC236}">
                <a16:creationId xmlns:a16="http://schemas.microsoft.com/office/drawing/2014/main" id="{DBAED776-9DC2-D94E-2699-DCC1C9ED5BFC}"/>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4" name="TextBox 563">
            <a:extLst>
              <a:ext uri="{FF2B5EF4-FFF2-40B4-BE49-F238E27FC236}">
                <a16:creationId xmlns:a16="http://schemas.microsoft.com/office/drawing/2014/main" id="{5B46A6F0-DFDB-CE01-326C-D96C11B46A34}"/>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t>Support</a:t>
            </a:r>
          </a:p>
        </p:txBody>
      </p:sp>
      <p:sp>
        <p:nvSpPr>
          <p:cNvPr id="566" name="TextBox 565">
            <a:extLst>
              <a:ext uri="{FF2B5EF4-FFF2-40B4-BE49-F238E27FC236}">
                <a16:creationId xmlns:a16="http://schemas.microsoft.com/office/drawing/2014/main" id="{33938D5B-07AF-F138-F480-58B876CC6906}"/>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t>Survey</a:t>
            </a:r>
          </a:p>
        </p:txBody>
      </p:sp>
      <p:sp>
        <p:nvSpPr>
          <p:cNvPr id="568" name="TextBox 567">
            <a:extLst>
              <a:ext uri="{FF2B5EF4-FFF2-40B4-BE49-F238E27FC236}">
                <a16:creationId xmlns:a16="http://schemas.microsoft.com/office/drawing/2014/main" id="{2CBE8570-70B5-99D1-92D1-74E4675CD77E}"/>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t>Tap Touch</a:t>
            </a:r>
          </a:p>
        </p:txBody>
      </p:sp>
      <p:sp>
        <p:nvSpPr>
          <p:cNvPr id="570" name="TextBox 569">
            <a:extLst>
              <a:ext uri="{FF2B5EF4-FFF2-40B4-BE49-F238E27FC236}">
                <a16:creationId xmlns:a16="http://schemas.microsoft.com/office/drawing/2014/main" id="{3C79FD8A-DAAC-4E22-9302-3FACCB656DFF}"/>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t>Target</a:t>
            </a:r>
          </a:p>
        </p:txBody>
      </p:sp>
      <p:sp>
        <p:nvSpPr>
          <p:cNvPr id="572" name="TextBox 571">
            <a:extLst>
              <a:ext uri="{FF2B5EF4-FFF2-40B4-BE49-F238E27FC236}">
                <a16:creationId xmlns:a16="http://schemas.microsoft.com/office/drawing/2014/main" id="{27448055-0F78-AB70-40CE-04E09714D153}"/>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t>Technology</a:t>
            </a:r>
          </a:p>
        </p:txBody>
      </p:sp>
      <p:sp>
        <p:nvSpPr>
          <p:cNvPr id="574" name="TextBox 573">
            <a:extLst>
              <a:ext uri="{FF2B5EF4-FFF2-40B4-BE49-F238E27FC236}">
                <a16:creationId xmlns:a16="http://schemas.microsoft.com/office/drawing/2014/main" id="{86CDC209-2B37-5335-C65A-E527810D168F}"/>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6" name="TextBox 575">
            <a:extLst>
              <a:ext uri="{FF2B5EF4-FFF2-40B4-BE49-F238E27FC236}">
                <a16:creationId xmlns:a16="http://schemas.microsoft.com/office/drawing/2014/main" id="{026E1FF2-BA2E-41B0-514D-8889445B5B05}"/>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t>Tent</a:t>
            </a:r>
          </a:p>
        </p:txBody>
      </p:sp>
      <p:sp>
        <p:nvSpPr>
          <p:cNvPr id="578" name="TextBox 577">
            <a:extLst>
              <a:ext uri="{FF2B5EF4-FFF2-40B4-BE49-F238E27FC236}">
                <a16:creationId xmlns:a16="http://schemas.microsoft.com/office/drawing/2014/main" id="{E4735722-FEEF-80D5-C0C9-FFE7AC68DCE1}"/>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t>Student</a:t>
            </a:r>
          </a:p>
        </p:txBody>
      </p:sp>
      <p:sp>
        <p:nvSpPr>
          <p:cNvPr id="580" name="TextBox 579">
            <a:extLst>
              <a:ext uri="{FF2B5EF4-FFF2-40B4-BE49-F238E27FC236}">
                <a16:creationId xmlns:a16="http://schemas.microsoft.com/office/drawing/2014/main" id="{FBB93B83-FB57-4249-DE2D-5F3CA35A86AA}"/>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t>Time saver</a:t>
            </a:r>
          </a:p>
        </p:txBody>
      </p:sp>
      <p:sp>
        <p:nvSpPr>
          <p:cNvPr id="582" name="TextBox 581">
            <a:extLst>
              <a:ext uri="{FF2B5EF4-FFF2-40B4-BE49-F238E27FC236}">
                <a16:creationId xmlns:a16="http://schemas.microsoft.com/office/drawing/2014/main" id="{9FA93FA4-4B91-0312-DF31-61BD3CADCDD1}"/>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t>User</a:t>
            </a:r>
          </a:p>
        </p:txBody>
      </p:sp>
      <p:sp>
        <p:nvSpPr>
          <p:cNvPr id="584" name="TextBox 583">
            <a:extLst>
              <a:ext uri="{FF2B5EF4-FFF2-40B4-BE49-F238E27FC236}">
                <a16:creationId xmlns:a16="http://schemas.microsoft.com/office/drawing/2014/main" id="{62D897FC-511A-3547-D724-05110CA6219F}"/>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t>User-OTM</a:t>
            </a:r>
          </a:p>
        </p:txBody>
      </p:sp>
      <p:sp>
        <p:nvSpPr>
          <p:cNvPr id="586" name="TextBox 585">
            <a:extLst>
              <a:ext uri="{FF2B5EF4-FFF2-40B4-BE49-F238E27FC236}">
                <a16:creationId xmlns:a16="http://schemas.microsoft.com/office/drawing/2014/main" id="{056C4FCA-3826-1BF2-C51C-E6EEDACF9C55}"/>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t>Validate</a:t>
            </a:r>
          </a:p>
        </p:txBody>
      </p:sp>
      <p:sp>
        <p:nvSpPr>
          <p:cNvPr id="588" name="TextBox 587">
            <a:extLst>
              <a:ext uri="{FF2B5EF4-FFF2-40B4-BE49-F238E27FC236}">
                <a16:creationId xmlns:a16="http://schemas.microsoft.com/office/drawing/2014/main" id="{DE802E82-EC07-F29D-A6A0-8F944836F85F}"/>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t>Vendor</a:t>
            </a:r>
          </a:p>
        </p:txBody>
      </p:sp>
      <p:sp>
        <p:nvSpPr>
          <p:cNvPr id="590" name="TextBox 589">
            <a:extLst>
              <a:ext uri="{FF2B5EF4-FFF2-40B4-BE49-F238E27FC236}">
                <a16:creationId xmlns:a16="http://schemas.microsoft.com/office/drawing/2014/main" id="{442EC9C0-AB10-1A54-E5DF-225860524EE6}"/>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t>Welcome</a:t>
            </a:r>
          </a:p>
        </p:txBody>
      </p:sp>
      <p:sp>
        <p:nvSpPr>
          <p:cNvPr id="592" name="TextBox 591">
            <a:extLst>
              <a:ext uri="{FF2B5EF4-FFF2-40B4-BE49-F238E27FC236}">
                <a16:creationId xmlns:a16="http://schemas.microsoft.com/office/drawing/2014/main" id="{A962070B-3508-85F8-2B54-F434109E2F6A}"/>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t>Zoom in</a:t>
            </a:r>
          </a:p>
        </p:txBody>
      </p:sp>
      <p:sp>
        <p:nvSpPr>
          <p:cNvPr id="594" name="TextBox 593">
            <a:extLst>
              <a:ext uri="{FF2B5EF4-FFF2-40B4-BE49-F238E27FC236}">
                <a16:creationId xmlns:a16="http://schemas.microsoft.com/office/drawing/2014/main" id="{1532CEFC-409F-2060-CF8F-CBC7D4669C07}"/>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t>Visibility off</a:t>
            </a:r>
          </a:p>
        </p:txBody>
      </p:sp>
      <p:sp>
        <p:nvSpPr>
          <p:cNvPr id="596" name="TextBox 595">
            <a:extLst>
              <a:ext uri="{FF2B5EF4-FFF2-40B4-BE49-F238E27FC236}">
                <a16:creationId xmlns:a16="http://schemas.microsoft.com/office/drawing/2014/main" id="{77E1D7D4-700C-DF1E-A51B-B50610A14252}"/>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t>Visibility on</a:t>
            </a:r>
          </a:p>
        </p:txBody>
      </p:sp>
      <p:sp>
        <p:nvSpPr>
          <p:cNvPr id="598" name="TextBox 597">
            <a:extLst>
              <a:ext uri="{FF2B5EF4-FFF2-40B4-BE49-F238E27FC236}">
                <a16:creationId xmlns:a16="http://schemas.microsoft.com/office/drawing/2014/main" id="{8C9FA045-BB39-F8CB-5931-38A3389CCC1B}"/>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tx1"/>
                </a:solidFill>
              </a:rPr>
              <a:t>Warning</a:t>
            </a:r>
          </a:p>
        </p:txBody>
      </p:sp>
      <p:sp>
        <p:nvSpPr>
          <p:cNvPr id="600" name="TextBox 599">
            <a:extLst>
              <a:ext uri="{FF2B5EF4-FFF2-40B4-BE49-F238E27FC236}">
                <a16:creationId xmlns:a16="http://schemas.microsoft.com/office/drawing/2014/main" id="{6002A60B-7455-0E4B-BB0E-D91FAAEAE9F1}"/>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t>Web</a:t>
            </a:r>
          </a:p>
          <a:p>
            <a:pPr algn="ctr"/>
            <a:r>
              <a:rPr lang="en-US" sz="800"/>
              <a:t>expert</a:t>
            </a:r>
          </a:p>
        </p:txBody>
      </p:sp>
      <p:sp>
        <p:nvSpPr>
          <p:cNvPr id="602" name="TextBox 601">
            <a:extLst>
              <a:ext uri="{FF2B5EF4-FFF2-40B4-BE49-F238E27FC236}">
                <a16:creationId xmlns:a16="http://schemas.microsoft.com/office/drawing/2014/main" id="{96EB526F-4E80-56AD-2A54-C4BFF27DB8E7}"/>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4" name="TextBox 603">
            <a:extLst>
              <a:ext uri="{FF2B5EF4-FFF2-40B4-BE49-F238E27FC236}">
                <a16:creationId xmlns:a16="http://schemas.microsoft.com/office/drawing/2014/main" id="{F278C588-BDB0-E88D-A9D6-44EBE9471FD5}"/>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t>Web</a:t>
            </a:r>
          </a:p>
          <a:p>
            <a:pPr algn="ctr"/>
            <a:r>
              <a:rPr lang="en-US" sz="800"/>
              <a:t>testing</a:t>
            </a:r>
          </a:p>
        </p:txBody>
      </p:sp>
      <p:sp>
        <p:nvSpPr>
          <p:cNvPr id="606" name="TextBox 605">
            <a:extLst>
              <a:ext uri="{FF2B5EF4-FFF2-40B4-BE49-F238E27FC236}">
                <a16:creationId xmlns:a16="http://schemas.microsoft.com/office/drawing/2014/main" id="{7B820206-AB9B-7852-18F4-E3F4E268E6A3}"/>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t>Zoom out</a:t>
            </a:r>
          </a:p>
        </p:txBody>
      </p:sp>
      <p:sp>
        <p:nvSpPr>
          <p:cNvPr id="608" name="TextBox 607">
            <a:extLst>
              <a:ext uri="{FF2B5EF4-FFF2-40B4-BE49-F238E27FC236}">
                <a16:creationId xmlns:a16="http://schemas.microsoft.com/office/drawing/2014/main" id="{9B32D2B9-2237-3400-8ECC-1B4EDFA30441}"/>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10" name="TextBox 609">
            <a:extLst>
              <a:ext uri="{FF2B5EF4-FFF2-40B4-BE49-F238E27FC236}">
                <a16:creationId xmlns:a16="http://schemas.microsoft.com/office/drawing/2014/main" id="{A842762B-0C8C-81E0-DA6A-0D3F643479D9}"/>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12" name="TextBox 611">
            <a:extLst>
              <a:ext uri="{FF2B5EF4-FFF2-40B4-BE49-F238E27FC236}">
                <a16:creationId xmlns:a16="http://schemas.microsoft.com/office/drawing/2014/main" id="{64D4256C-2C7C-9B8A-F74C-AE9721DAC1CD}"/>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4" name="TextBox 613">
            <a:extLst>
              <a:ext uri="{FF2B5EF4-FFF2-40B4-BE49-F238E27FC236}">
                <a16:creationId xmlns:a16="http://schemas.microsoft.com/office/drawing/2014/main" id="{6CF99927-F6D0-254B-5EFA-5089FA7D104F}"/>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t>Lock</a:t>
            </a:r>
          </a:p>
        </p:txBody>
      </p:sp>
      <p:sp>
        <p:nvSpPr>
          <p:cNvPr id="616" name="TextBox 615">
            <a:extLst>
              <a:ext uri="{FF2B5EF4-FFF2-40B4-BE49-F238E27FC236}">
                <a16:creationId xmlns:a16="http://schemas.microsoft.com/office/drawing/2014/main" id="{C39A79C0-8372-D6E8-096E-8DB380CF36EB}"/>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t>Lock</a:t>
            </a:r>
          </a:p>
          <a:p>
            <a:pPr algn="ctr"/>
            <a:r>
              <a:rPr lang="en-US" sz="800"/>
              <a:t>open</a:t>
            </a:r>
          </a:p>
        </p:txBody>
      </p:sp>
      <p:sp>
        <p:nvSpPr>
          <p:cNvPr id="618" name="TextBox 617">
            <a:extLst>
              <a:ext uri="{FF2B5EF4-FFF2-40B4-BE49-F238E27FC236}">
                <a16:creationId xmlns:a16="http://schemas.microsoft.com/office/drawing/2014/main" id="{9ECFCAFE-9F6D-1531-AD3D-33E87931FA09}"/>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t>Macro recording</a:t>
            </a:r>
          </a:p>
        </p:txBody>
      </p:sp>
      <p:sp>
        <p:nvSpPr>
          <p:cNvPr id="620" name="TextBox 619">
            <a:extLst>
              <a:ext uri="{FF2B5EF4-FFF2-40B4-BE49-F238E27FC236}">
                <a16:creationId xmlns:a16="http://schemas.microsoft.com/office/drawing/2014/main" id="{8673F24B-CEAD-A321-0741-11620EEC9C73}"/>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t>Managing</a:t>
            </a:r>
          </a:p>
        </p:txBody>
      </p:sp>
      <p:sp>
        <p:nvSpPr>
          <p:cNvPr id="622" name="TextBox 621">
            <a:extLst>
              <a:ext uri="{FF2B5EF4-FFF2-40B4-BE49-F238E27FC236}">
                <a16:creationId xmlns:a16="http://schemas.microsoft.com/office/drawing/2014/main" id="{5E14C288-EE89-4450-4C27-99FA47F29EDD}"/>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4" name="TextBox 623">
            <a:extLst>
              <a:ext uri="{FF2B5EF4-FFF2-40B4-BE49-F238E27FC236}">
                <a16:creationId xmlns:a16="http://schemas.microsoft.com/office/drawing/2014/main" id="{C485B63B-4C24-1E7A-A85C-33F16F9D24E6}"/>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t>Money </a:t>
            </a:r>
          </a:p>
        </p:txBody>
      </p:sp>
      <p:sp>
        <p:nvSpPr>
          <p:cNvPr id="626" name="TextBox 625">
            <a:extLst>
              <a:ext uri="{FF2B5EF4-FFF2-40B4-BE49-F238E27FC236}">
                <a16:creationId xmlns:a16="http://schemas.microsoft.com/office/drawing/2014/main" id="{26415E51-B4A7-1B60-FF0C-BCBE43BDADD2}"/>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t>Managing alt</a:t>
            </a:r>
          </a:p>
        </p:txBody>
      </p:sp>
      <p:sp>
        <p:nvSpPr>
          <p:cNvPr id="628" name="TextBox 627">
            <a:extLst>
              <a:ext uri="{FF2B5EF4-FFF2-40B4-BE49-F238E27FC236}">
                <a16:creationId xmlns:a16="http://schemas.microsoft.com/office/drawing/2014/main" id="{89D6DDC5-B721-F80E-41A4-9FBEFDA1F5F2}"/>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t>Map</a:t>
            </a:r>
          </a:p>
        </p:txBody>
      </p:sp>
      <p:sp>
        <p:nvSpPr>
          <p:cNvPr id="630" name="TextBox 629">
            <a:extLst>
              <a:ext uri="{FF2B5EF4-FFF2-40B4-BE49-F238E27FC236}">
                <a16:creationId xmlns:a16="http://schemas.microsoft.com/office/drawing/2014/main" id="{5A956151-953E-FFCC-CFF8-B53CACDB38BC}"/>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t>Map alt</a:t>
            </a:r>
          </a:p>
        </p:txBody>
      </p:sp>
      <p:sp>
        <p:nvSpPr>
          <p:cNvPr id="632" name="TextBox 631">
            <a:extLst>
              <a:ext uri="{FF2B5EF4-FFF2-40B4-BE49-F238E27FC236}">
                <a16:creationId xmlns:a16="http://schemas.microsoft.com/office/drawing/2014/main" id="{C3BC3D0C-180F-033D-011C-F61C01867416}"/>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t>Map alt 2</a:t>
            </a:r>
          </a:p>
        </p:txBody>
      </p:sp>
      <p:sp>
        <p:nvSpPr>
          <p:cNvPr id="634" name="TextBox 633">
            <a:extLst>
              <a:ext uri="{FF2B5EF4-FFF2-40B4-BE49-F238E27FC236}">
                <a16:creationId xmlns:a16="http://schemas.microsoft.com/office/drawing/2014/main" id="{D7042731-BA1B-05EF-B944-76D430CA20A1}"/>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t>Media</a:t>
            </a:r>
          </a:p>
        </p:txBody>
      </p:sp>
      <p:sp>
        <p:nvSpPr>
          <p:cNvPr id="636" name="TextBox 635">
            <a:extLst>
              <a:ext uri="{FF2B5EF4-FFF2-40B4-BE49-F238E27FC236}">
                <a16:creationId xmlns:a16="http://schemas.microsoft.com/office/drawing/2014/main" id="{23D1D19A-9ED4-A89F-2913-BFC7BA97BA0A}"/>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t>Mismatch</a:t>
            </a:r>
          </a:p>
        </p:txBody>
      </p:sp>
      <p:sp>
        <p:nvSpPr>
          <p:cNvPr id="638" name="TextBox 637">
            <a:extLst>
              <a:ext uri="{FF2B5EF4-FFF2-40B4-BE49-F238E27FC236}">
                <a16:creationId xmlns:a16="http://schemas.microsoft.com/office/drawing/2014/main" id="{142E348A-534E-A74A-6A4F-22C3441E98B8}"/>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40" name="TextBox 639">
            <a:extLst>
              <a:ext uri="{FF2B5EF4-FFF2-40B4-BE49-F238E27FC236}">
                <a16:creationId xmlns:a16="http://schemas.microsoft.com/office/drawing/2014/main" id="{F0D3AE74-EC07-121D-51FC-409B57FA5212}"/>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t>Manage documents</a:t>
            </a:r>
          </a:p>
        </p:txBody>
      </p:sp>
      <p:sp>
        <p:nvSpPr>
          <p:cNvPr id="642" name="TextBox 641">
            <a:extLst>
              <a:ext uri="{FF2B5EF4-FFF2-40B4-BE49-F238E27FC236}">
                <a16:creationId xmlns:a16="http://schemas.microsoft.com/office/drawing/2014/main" id="{7756A3B8-B94A-CB9E-9646-83ABB2AE67A1}"/>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t>QA</a:t>
            </a:r>
          </a:p>
        </p:txBody>
      </p:sp>
      <p:sp>
        <p:nvSpPr>
          <p:cNvPr id="644" name="TextBox 643">
            <a:extLst>
              <a:ext uri="{FF2B5EF4-FFF2-40B4-BE49-F238E27FC236}">
                <a16:creationId xmlns:a16="http://schemas.microsoft.com/office/drawing/2014/main" id="{AFCFD625-FC03-B3C0-3974-2A88FD9C1D34}"/>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t>Monitoring</a:t>
            </a:r>
          </a:p>
        </p:txBody>
      </p:sp>
      <p:sp>
        <p:nvSpPr>
          <p:cNvPr id="646" name="TextBox 645">
            <a:extLst>
              <a:ext uri="{FF2B5EF4-FFF2-40B4-BE49-F238E27FC236}">
                <a16:creationId xmlns:a16="http://schemas.microsoft.com/office/drawing/2014/main" id="{9BB546B7-8A3D-68DE-C82F-72ED53032F67}"/>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t>Monitoring alt</a:t>
            </a:r>
          </a:p>
        </p:txBody>
      </p:sp>
      <p:sp>
        <p:nvSpPr>
          <p:cNvPr id="648" name="TextBox 647">
            <a:extLst>
              <a:ext uri="{FF2B5EF4-FFF2-40B4-BE49-F238E27FC236}">
                <a16:creationId xmlns:a16="http://schemas.microsoft.com/office/drawing/2014/main" id="{E5B644ED-73EF-33AE-A425-523DD8F53411}"/>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t>Note</a:t>
            </a:r>
          </a:p>
        </p:txBody>
      </p:sp>
      <p:sp>
        <p:nvSpPr>
          <p:cNvPr id="650" name="TextBox 649">
            <a:extLst>
              <a:ext uri="{FF2B5EF4-FFF2-40B4-BE49-F238E27FC236}">
                <a16:creationId xmlns:a16="http://schemas.microsoft.com/office/drawing/2014/main" id="{6BE1FCB3-54C0-7206-160B-784D2337BEB1}"/>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t>OCR</a:t>
            </a:r>
          </a:p>
        </p:txBody>
      </p:sp>
      <p:sp>
        <p:nvSpPr>
          <p:cNvPr id="652" name="TextBox 651">
            <a:extLst>
              <a:ext uri="{FF2B5EF4-FFF2-40B4-BE49-F238E27FC236}">
                <a16:creationId xmlns:a16="http://schemas.microsoft.com/office/drawing/2014/main" id="{3804629E-A629-9DE1-20B5-4610937A0643}"/>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t>Phone </a:t>
            </a:r>
          </a:p>
          <a:p>
            <a:pPr algn="ctr"/>
            <a:r>
              <a:rPr lang="en-US" sz="800"/>
              <a:t>call</a:t>
            </a:r>
          </a:p>
        </p:txBody>
      </p:sp>
      <p:sp>
        <p:nvSpPr>
          <p:cNvPr id="654" name="TextBox 653">
            <a:extLst>
              <a:ext uri="{FF2B5EF4-FFF2-40B4-BE49-F238E27FC236}">
                <a16:creationId xmlns:a16="http://schemas.microsoft.com/office/drawing/2014/main" id="{1B757380-C36E-08F2-D2CD-0A52986291A8}"/>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t>Proof of concept</a:t>
            </a:r>
          </a:p>
        </p:txBody>
      </p:sp>
      <p:sp>
        <p:nvSpPr>
          <p:cNvPr id="656" name="TextBox 655">
            <a:extLst>
              <a:ext uri="{FF2B5EF4-FFF2-40B4-BE49-F238E27FC236}">
                <a16:creationId xmlns:a16="http://schemas.microsoft.com/office/drawing/2014/main" id="{B44BF5A3-6657-3ED6-9C69-CAFE0E2013C6}"/>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t>Proof of concept 2</a:t>
            </a:r>
          </a:p>
        </p:txBody>
      </p:sp>
      <p:sp>
        <p:nvSpPr>
          <p:cNvPr id="658" name="TextBox 657">
            <a:extLst>
              <a:ext uri="{FF2B5EF4-FFF2-40B4-BE49-F238E27FC236}">
                <a16:creationId xmlns:a16="http://schemas.microsoft.com/office/drawing/2014/main" id="{FFC1A677-E495-E07B-D434-43B196071D7F}"/>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t>Pivot</a:t>
            </a:r>
          </a:p>
        </p:txBody>
      </p:sp>
      <p:sp>
        <p:nvSpPr>
          <p:cNvPr id="660" name="TextBox 659">
            <a:extLst>
              <a:ext uri="{FF2B5EF4-FFF2-40B4-BE49-F238E27FC236}">
                <a16:creationId xmlns:a16="http://schemas.microsoft.com/office/drawing/2014/main" id="{CDB84352-62D0-DD32-239B-231326ED9375}"/>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t>Plugin</a:t>
            </a:r>
          </a:p>
        </p:txBody>
      </p:sp>
      <p:sp>
        <p:nvSpPr>
          <p:cNvPr id="662" name="TextBox 661">
            <a:extLst>
              <a:ext uri="{FF2B5EF4-FFF2-40B4-BE49-F238E27FC236}">
                <a16:creationId xmlns:a16="http://schemas.microsoft.com/office/drawing/2014/main" id="{E7FD1862-3FA5-2C72-D994-6A6EC550590B}"/>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t>Process identification</a:t>
            </a:r>
          </a:p>
        </p:txBody>
      </p:sp>
      <p:sp>
        <p:nvSpPr>
          <p:cNvPr id="664" name="TextBox 663">
            <a:extLst>
              <a:ext uri="{FF2B5EF4-FFF2-40B4-BE49-F238E27FC236}">
                <a16:creationId xmlns:a16="http://schemas.microsoft.com/office/drawing/2014/main" id="{D3AB57FC-E92E-B623-3DA2-6121E2E7910C}"/>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t>Process identification 2</a:t>
            </a:r>
          </a:p>
        </p:txBody>
      </p:sp>
      <p:sp>
        <p:nvSpPr>
          <p:cNvPr id="666" name="TextBox 665">
            <a:extLst>
              <a:ext uri="{FF2B5EF4-FFF2-40B4-BE49-F238E27FC236}">
                <a16:creationId xmlns:a16="http://schemas.microsoft.com/office/drawing/2014/main" id="{5AF7F5C6-A476-5C82-5C32-28EF4B91A137}"/>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t>Project</a:t>
            </a:r>
          </a:p>
        </p:txBody>
      </p:sp>
      <p:sp>
        <p:nvSpPr>
          <p:cNvPr id="668" name="TextBox 667">
            <a:extLst>
              <a:ext uri="{FF2B5EF4-FFF2-40B4-BE49-F238E27FC236}">
                <a16:creationId xmlns:a16="http://schemas.microsoft.com/office/drawing/2014/main" id="{68B714D1-63FA-4D62-282E-413B311DD73D}"/>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t>Promoter bullhorn</a:t>
            </a:r>
          </a:p>
        </p:txBody>
      </p:sp>
      <p:sp>
        <p:nvSpPr>
          <p:cNvPr id="670" name="TextBox 669">
            <a:extLst>
              <a:ext uri="{FF2B5EF4-FFF2-40B4-BE49-F238E27FC236}">
                <a16:creationId xmlns:a16="http://schemas.microsoft.com/office/drawing/2014/main" id="{BEDAFA72-B400-0FC2-2807-7D650180B59E}"/>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71" name="TextBox 670">
            <a:extLst>
              <a:ext uri="{FF2B5EF4-FFF2-40B4-BE49-F238E27FC236}">
                <a16:creationId xmlns:a16="http://schemas.microsoft.com/office/drawing/2014/main" id="{DF97AD7D-6E6B-5F05-E2A4-C4C83EEA8AF0}"/>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t>OCR alt</a:t>
            </a:r>
          </a:p>
        </p:txBody>
      </p:sp>
    </p:spTree>
    <p:extLst>
      <p:ext uri="{BB962C8B-B14F-4D97-AF65-F5344CB8AC3E}">
        <p14:creationId xmlns:p14="http://schemas.microsoft.com/office/powerpoint/2010/main" val="22911847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91" name="Rectangle 490">
            <a:extLst>
              <a:ext uri="{FF2B5EF4-FFF2-40B4-BE49-F238E27FC236}">
                <a16:creationId xmlns:a16="http://schemas.microsoft.com/office/drawing/2014/main" id="{065E3A3D-B6FA-DFA8-4314-4C52A6F93091}"/>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492" name="Left Bracket 491">
            <a:extLst>
              <a:ext uri="{FF2B5EF4-FFF2-40B4-BE49-F238E27FC236}">
                <a16:creationId xmlns:a16="http://schemas.microsoft.com/office/drawing/2014/main" id="{BDA449AE-2C01-063D-D9DD-7D85A04E9646}"/>
              </a:ext>
            </a:extLst>
          </p:cNvPr>
          <p:cNvSpPr/>
          <p:nvPr userDrawn="1"/>
        </p:nvSpPr>
        <p:spPr>
          <a:xfrm flipH="1">
            <a:off x="-6" y="1276794"/>
            <a:ext cx="3240190"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93" name="TextBox 492">
            <a:extLst>
              <a:ext uri="{FF2B5EF4-FFF2-40B4-BE49-F238E27FC236}">
                <a16:creationId xmlns:a16="http://schemas.microsoft.com/office/drawing/2014/main" id="{27133876-A165-ACC9-F7A7-874BC9168968}"/>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494" name="TextBox 493">
            <a:extLst>
              <a:ext uri="{FF2B5EF4-FFF2-40B4-BE49-F238E27FC236}">
                <a16:creationId xmlns:a16="http://schemas.microsoft.com/office/drawing/2014/main" id="{A02AA3E5-90CD-8BA4-0858-BE5429AC06F8}"/>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495" name="TextBox 494">
            <a:extLst>
              <a:ext uri="{FF2B5EF4-FFF2-40B4-BE49-F238E27FC236}">
                <a16:creationId xmlns:a16="http://schemas.microsoft.com/office/drawing/2014/main" id="{81C89FD8-9CEB-342B-3147-80416505E2F9}"/>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496" name="TextBox 495">
            <a:extLst>
              <a:ext uri="{FF2B5EF4-FFF2-40B4-BE49-F238E27FC236}">
                <a16:creationId xmlns:a16="http://schemas.microsoft.com/office/drawing/2014/main" id="{C906E7F3-6000-C560-3D58-FB85D32962F7}"/>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bg1"/>
                </a:solidFill>
              </a:rPr>
              <a:t>Studio</a:t>
            </a:r>
          </a:p>
        </p:txBody>
      </p:sp>
      <p:sp>
        <p:nvSpPr>
          <p:cNvPr id="497" name="TextBox 496">
            <a:extLst>
              <a:ext uri="{FF2B5EF4-FFF2-40B4-BE49-F238E27FC236}">
                <a16:creationId xmlns:a16="http://schemas.microsoft.com/office/drawing/2014/main" id="{73601A66-7D34-F677-46D2-D5D9A4DE86E5}"/>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bg1"/>
                </a:solidFill>
              </a:rPr>
              <a:t>Calendar</a:t>
            </a:r>
          </a:p>
        </p:txBody>
      </p:sp>
      <p:sp>
        <p:nvSpPr>
          <p:cNvPr id="498" name="TextBox 497">
            <a:extLst>
              <a:ext uri="{FF2B5EF4-FFF2-40B4-BE49-F238E27FC236}">
                <a16:creationId xmlns:a16="http://schemas.microsoft.com/office/drawing/2014/main" id="{4BB295E8-1210-6089-ACC3-4E5BD189D027}"/>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bg1"/>
                </a:solidFill>
              </a:rPr>
              <a:t>Course foundation</a:t>
            </a:r>
          </a:p>
        </p:txBody>
      </p:sp>
      <p:sp>
        <p:nvSpPr>
          <p:cNvPr id="499" name="TextBox 498">
            <a:extLst>
              <a:ext uri="{FF2B5EF4-FFF2-40B4-BE49-F238E27FC236}">
                <a16:creationId xmlns:a16="http://schemas.microsoft.com/office/drawing/2014/main" id="{F9F62F0F-7834-86B1-6492-BB56AA3AA329}"/>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500" name="TextBox 499">
            <a:extLst>
              <a:ext uri="{FF2B5EF4-FFF2-40B4-BE49-F238E27FC236}">
                <a16:creationId xmlns:a16="http://schemas.microsoft.com/office/drawing/2014/main" id="{0019C44C-686E-56D6-2CD4-95F7DD4C6344}"/>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bg1"/>
                </a:solidFill>
              </a:rPr>
              <a:t>Growth</a:t>
            </a:r>
          </a:p>
        </p:txBody>
      </p:sp>
      <p:sp>
        <p:nvSpPr>
          <p:cNvPr id="501" name="TextBox 500">
            <a:extLst>
              <a:ext uri="{FF2B5EF4-FFF2-40B4-BE49-F238E27FC236}">
                <a16:creationId xmlns:a16="http://schemas.microsoft.com/office/drawing/2014/main" id="{FBE45560-651C-0464-B4F5-BEE1B42B6A2E}"/>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bg1"/>
                </a:solidFill>
              </a:rPr>
              <a:t>Certification</a:t>
            </a:r>
          </a:p>
        </p:txBody>
      </p:sp>
      <p:sp>
        <p:nvSpPr>
          <p:cNvPr id="502" name="TextBox 501">
            <a:extLst>
              <a:ext uri="{FF2B5EF4-FFF2-40B4-BE49-F238E27FC236}">
                <a16:creationId xmlns:a16="http://schemas.microsoft.com/office/drawing/2014/main" id="{56AF41E5-55C4-793A-987C-DA6C5A35BD74}"/>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503" name="TextBox 502">
            <a:extLst>
              <a:ext uri="{FF2B5EF4-FFF2-40B4-BE49-F238E27FC236}">
                <a16:creationId xmlns:a16="http://schemas.microsoft.com/office/drawing/2014/main" id="{EE3F7E46-D398-409E-DB4D-556181C7A100}"/>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bg1"/>
                </a:solidFill>
              </a:rPr>
              <a:t>Equal</a:t>
            </a:r>
          </a:p>
        </p:txBody>
      </p:sp>
      <p:sp>
        <p:nvSpPr>
          <p:cNvPr id="504" name="TextBox 503">
            <a:extLst>
              <a:ext uri="{FF2B5EF4-FFF2-40B4-BE49-F238E27FC236}">
                <a16:creationId xmlns:a16="http://schemas.microsoft.com/office/drawing/2014/main" id="{B68C01A1-811C-EEC2-20EA-2632508D6FC4}"/>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bg1"/>
                </a:solidFill>
              </a:rPr>
              <a:t>Health</a:t>
            </a:r>
          </a:p>
        </p:txBody>
      </p:sp>
      <p:sp>
        <p:nvSpPr>
          <p:cNvPr id="505" name="TextBox 504">
            <a:extLst>
              <a:ext uri="{FF2B5EF4-FFF2-40B4-BE49-F238E27FC236}">
                <a16:creationId xmlns:a16="http://schemas.microsoft.com/office/drawing/2014/main" id="{6489331C-EFEA-0E57-D731-5A82909F6924}"/>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bg1"/>
                </a:solidFill>
              </a:rPr>
              <a:t>Chart</a:t>
            </a:r>
          </a:p>
        </p:txBody>
      </p:sp>
      <p:sp>
        <p:nvSpPr>
          <p:cNvPr id="506" name="TextBox 505">
            <a:extLst>
              <a:ext uri="{FF2B5EF4-FFF2-40B4-BE49-F238E27FC236}">
                <a16:creationId xmlns:a16="http://schemas.microsoft.com/office/drawing/2014/main" id="{1E67BF26-8F01-0A0C-ABE3-A062955D169E}"/>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507" name="TextBox 506">
            <a:extLst>
              <a:ext uri="{FF2B5EF4-FFF2-40B4-BE49-F238E27FC236}">
                <a16:creationId xmlns:a16="http://schemas.microsoft.com/office/drawing/2014/main" id="{17D069BB-C660-1689-CE89-3F931EB71D65}"/>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bg1"/>
                </a:solidFill>
              </a:rPr>
              <a:t>Error</a:t>
            </a:r>
          </a:p>
        </p:txBody>
      </p:sp>
      <p:sp>
        <p:nvSpPr>
          <p:cNvPr id="508" name="TextBox 507">
            <a:extLst>
              <a:ext uri="{FF2B5EF4-FFF2-40B4-BE49-F238E27FC236}">
                <a16:creationId xmlns:a16="http://schemas.microsoft.com/office/drawing/2014/main" id="{B7D055F2-233E-5289-91D1-3D5995FE2C70}"/>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bg1"/>
                </a:solidFill>
              </a:rPr>
              <a:t>Heart</a:t>
            </a:r>
          </a:p>
        </p:txBody>
      </p:sp>
      <p:sp>
        <p:nvSpPr>
          <p:cNvPr id="509" name="TextBox 508">
            <a:extLst>
              <a:ext uri="{FF2B5EF4-FFF2-40B4-BE49-F238E27FC236}">
                <a16:creationId xmlns:a16="http://schemas.microsoft.com/office/drawing/2014/main" id="{A6F2DB0F-2889-CC7E-810D-2EF0D903C0EB}"/>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bg1"/>
                </a:solidFill>
              </a:rPr>
              <a:t>Clock</a:t>
            </a:r>
          </a:p>
        </p:txBody>
      </p:sp>
      <p:sp>
        <p:nvSpPr>
          <p:cNvPr id="510" name="TextBox 509">
            <a:extLst>
              <a:ext uri="{FF2B5EF4-FFF2-40B4-BE49-F238E27FC236}">
                <a16:creationId xmlns:a16="http://schemas.microsoft.com/office/drawing/2014/main" id="{764422F1-C184-3A3B-0FD9-A9DBDC9A9F47}"/>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511" name="TextBox 510">
            <a:extLst>
              <a:ext uri="{FF2B5EF4-FFF2-40B4-BE49-F238E27FC236}">
                <a16:creationId xmlns:a16="http://schemas.microsoft.com/office/drawing/2014/main" id="{53185685-AB91-B195-7E8B-B7612768AEDB}"/>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256" name="TextBox 255">
            <a:extLst>
              <a:ext uri="{FF2B5EF4-FFF2-40B4-BE49-F238E27FC236}">
                <a16:creationId xmlns:a16="http://schemas.microsoft.com/office/drawing/2014/main" id="{2255BAC1-AD8C-4B42-DAD9-C14442E2AFC1}"/>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bg1"/>
                </a:solidFill>
              </a:rPr>
              <a:t>Home</a:t>
            </a:r>
          </a:p>
        </p:txBody>
      </p:sp>
      <p:sp>
        <p:nvSpPr>
          <p:cNvPr id="257" name="TextBox 256">
            <a:extLst>
              <a:ext uri="{FF2B5EF4-FFF2-40B4-BE49-F238E27FC236}">
                <a16:creationId xmlns:a16="http://schemas.microsoft.com/office/drawing/2014/main" id="{8AD01437-9042-4550-AFDC-677A4C2F7A4D}"/>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258" name="TextBox 257">
            <a:extLst>
              <a:ext uri="{FF2B5EF4-FFF2-40B4-BE49-F238E27FC236}">
                <a16:creationId xmlns:a16="http://schemas.microsoft.com/office/drawing/2014/main" id="{2FF9E324-19D0-1BD2-7463-54D33B723E69}"/>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bg1"/>
                </a:solidFill>
              </a:rPr>
              <a:t>CRM</a:t>
            </a:r>
          </a:p>
        </p:txBody>
      </p:sp>
      <p:sp>
        <p:nvSpPr>
          <p:cNvPr id="259" name="TextBox 258">
            <a:extLst>
              <a:ext uri="{FF2B5EF4-FFF2-40B4-BE49-F238E27FC236}">
                <a16:creationId xmlns:a16="http://schemas.microsoft.com/office/drawing/2014/main" id="{4BC7A19C-1DC6-2C14-E78E-590B14975DF2}"/>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bg1"/>
                </a:solidFill>
              </a:rPr>
              <a:t>Fast ROI</a:t>
            </a:r>
          </a:p>
        </p:txBody>
      </p:sp>
      <p:sp>
        <p:nvSpPr>
          <p:cNvPr id="260" name="TextBox 259">
            <a:extLst>
              <a:ext uri="{FF2B5EF4-FFF2-40B4-BE49-F238E27FC236}">
                <a16:creationId xmlns:a16="http://schemas.microsoft.com/office/drawing/2014/main" id="{1C4BD93F-7514-1B8E-42FF-537DE0664FB0}"/>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bg1"/>
                </a:solidFill>
              </a:rPr>
              <a:t>Hourglass</a:t>
            </a:r>
          </a:p>
        </p:txBody>
      </p:sp>
      <p:sp>
        <p:nvSpPr>
          <p:cNvPr id="261" name="TextBox 260">
            <a:extLst>
              <a:ext uri="{FF2B5EF4-FFF2-40B4-BE49-F238E27FC236}">
                <a16:creationId xmlns:a16="http://schemas.microsoft.com/office/drawing/2014/main" id="{3DA28DD2-4DD1-AB0F-135C-E9044A0E85BA}"/>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bg1"/>
                </a:solidFill>
              </a:rPr>
              <a:t>Code</a:t>
            </a:r>
          </a:p>
        </p:txBody>
      </p:sp>
      <p:sp>
        <p:nvSpPr>
          <p:cNvPr id="262" name="TextBox 261">
            <a:extLst>
              <a:ext uri="{FF2B5EF4-FFF2-40B4-BE49-F238E27FC236}">
                <a16:creationId xmlns:a16="http://schemas.microsoft.com/office/drawing/2014/main" id="{C2A8950A-7DD0-9C97-132C-B5C1AC6B65C7}"/>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bg1"/>
                </a:solidFill>
              </a:rPr>
              <a:t>Desktop program</a:t>
            </a:r>
          </a:p>
        </p:txBody>
      </p:sp>
      <p:sp>
        <p:nvSpPr>
          <p:cNvPr id="263" name="TextBox 262">
            <a:extLst>
              <a:ext uri="{FF2B5EF4-FFF2-40B4-BE49-F238E27FC236}">
                <a16:creationId xmlns:a16="http://schemas.microsoft.com/office/drawing/2014/main" id="{B02ADF7B-32DB-B7AD-665A-8C0EBC8E04CE}"/>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bg1"/>
                </a:solidFill>
              </a:rPr>
              <a:t>First-link</a:t>
            </a:r>
          </a:p>
        </p:txBody>
      </p:sp>
      <p:sp>
        <p:nvSpPr>
          <p:cNvPr id="264" name="TextBox 263">
            <a:extLst>
              <a:ext uri="{FF2B5EF4-FFF2-40B4-BE49-F238E27FC236}">
                <a16:creationId xmlns:a16="http://schemas.microsoft.com/office/drawing/2014/main" id="{65F530AF-E865-77C8-33E9-62851C35EE26}"/>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265" name="TextBox 264">
            <a:extLst>
              <a:ext uri="{FF2B5EF4-FFF2-40B4-BE49-F238E27FC236}">
                <a16:creationId xmlns:a16="http://schemas.microsoft.com/office/drawing/2014/main" id="{1150803D-768E-8E71-BE75-6268DF6994DE}"/>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bg1"/>
                </a:solidFill>
              </a:rPr>
              <a:t>AI </a:t>
            </a:r>
          </a:p>
        </p:txBody>
      </p:sp>
      <p:sp>
        <p:nvSpPr>
          <p:cNvPr id="266" name="TextBox 265">
            <a:extLst>
              <a:ext uri="{FF2B5EF4-FFF2-40B4-BE49-F238E27FC236}">
                <a16:creationId xmlns:a16="http://schemas.microsoft.com/office/drawing/2014/main" id="{FCDB99FB-7D72-64D0-EBA1-AD50B2ADFA38}"/>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bg1"/>
                </a:solidFill>
              </a:rPr>
              <a:t>Keyboard</a:t>
            </a:r>
          </a:p>
        </p:txBody>
      </p:sp>
      <p:sp>
        <p:nvSpPr>
          <p:cNvPr id="267" name="TextBox 266">
            <a:extLst>
              <a:ext uri="{FF2B5EF4-FFF2-40B4-BE49-F238E27FC236}">
                <a16:creationId xmlns:a16="http://schemas.microsoft.com/office/drawing/2014/main" id="{FCCF2683-4322-20F2-373A-C5F63EC92045}"/>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268" name="TextBox 267">
            <a:extLst>
              <a:ext uri="{FF2B5EF4-FFF2-40B4-BE49-F238E27FC236}">
                <a16:creationId xmlns:a16="http://schemas.microsoft.com/office/drawing/2014/main" id="{0A3031E5-CBBA-C2E9-4804-2AB8122BD362}"/>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269" name="TextBox 268">
            <a:extLst>
              <a:ext uri="{FF2B5EF4-FFF2-40B4-BE49-F238E27FC236}">
                <a16:creationId xmlns:a16="http://schemas.microsoft.com/office/drawing/2014/main" id="{4A4CADEB-3A2D-9A09-B9CB-B75BC6EAC868}"/>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bg1"/>
                </a:solidFill>
              </a:rPr>
              <a:t>First-mention</a:t>
            </a:r>
          </a:p>
        </p:txBody>
      </p:sp>
      <p:sp>
        <p:nvSpPr>
          <p:cNvPr id="270" name="TextBox 269">
            <a:extLst>
              <a:ext uri="{FF2B5EF4-FFF2-40B4-BE49-F238E27FC236}">
                <a16:creationId xmlns:a16="http://schemas.microsoft.com/office/drawing/2014/main" id="{A6E6C23B-5F3F-00D2-1CAB-482209B9EA2A}"/>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bg1"/>
                </a:solidFill>
              </a:rPr>
              <a:t>Automation</a:t>
            </a:r>
          </a:p>
        </p:txBody>
      </p:sp>
      <p:sp>
        <p:nvSpPr>
          <p:cNvPr id="271" name="TextBox 270">
            <a:extLst>
              <a:ext uri="{FF2B5EF4-FFF2-40B4-BE49-F238E27FC236}">
                <a16:creationId xmlns:a16="http://schemas.microsoft.com/office/drawing/2014/main" id="{B33490CB-50F7-FD4B-77AD-779C93F27576}"/>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bg1"/>
                </a:solidFill>
              </a:rPr>
              <a:t>AI Alt</a:t>
            </a:r>
          </a:p>
        </p:txBody>
      </p:sp>
      <p:sp>
        <p:nvSpPr>
          <p:cNvPr id="272" name="TextBox 271">
            <a:extLst>
              <a:ext uri="{FF2B5EF4-FFF2-40B4-BE49-F238E27FC236}">
                <a16:creationId xmlns:a16="http://schemas.microsoft.com/office/drawing/2014/main" id="{57177F25-16FC-0B71-C762-A26242838479}"/>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bg1"/>
                </a:solidFill>
              </a:rPr>
              <a:t>Label</a:t>
            </a:r>
          </a:p>
        </p:txBody>
      </p:sp>
      <p:sp>
        <p:nvSpPr>
          <p:cNvPr id="273" name="TextBox 272">
            <a:extLst>
              <a:ext uri="{FF2B5EF4-FFF2-40B4-BE49-F238E27FC236}">
                <a16:creationId xmlns:a16="http://schemas.microsoft.com/office/drawing/2014/main" id="{AEC2D3CA-DB2B-6EC0-1CC6-8EBFA4019F2A}"/>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274" name="TextBox 273">
            <a:extLst>
              <a:ext uri="{FF2B5EF4-FFF2-40B4-BE49-F238E27FC236}">
                <a16:creationId xmlns:a16="http://schemas.microsoft.com/office/drawing/2014/main" id="{98DAB4BA-BDBE-0579-FCB6-3F9B1DF2BD21}"/>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bg1"/>
                </a:solidFill>
              </a:rPr>
              <a:t>Done</a:t>
            </a:r>
          </a:p>
        </p:txBody>
      </p:sp>
      <p:sp>
        <p:nvSpPr>
          <p:cNvPr id="275" name="TextBox 274">
            <a:extLst>
              <a:ext uri="{FF2B5EF4-FFF2-40B4-BE49-F238E27FC236}">
                <a16:creationId xmlns:a16="http://schemas.microsoft.com/office/drawing/2014/main" id="{C0B8CD01-0212-784E-0A6B-F8E3CE7A6D1A}"/>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276" name="TextBox 275">
            <a:extLst>
              <a:ext uri="{FF2B5EF4-FFF2-40B4-BE49-F238E27FC236}">
                <a16:creationId xmlns:a16="http://schemas.microsoft.com/office/drawing/2014/main" id="{158BD53F-8453-FDDA-D698-C7709ECC1A4E}"/>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277" name="TextBox 276">
            <a:extLst>
              <a:ext uri="{FF2B5EF4-FFF2-40B4-BE49-F238E27FC236}">
                <a16:creationId xmlns:a16="http://schemas.microsoft.com/office/drawing/2014/main" id="{A3A53D12-F8A5-F410-A4F0-D87DEB119D04}"/>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bg1"/>
                </a:solidFill>
              </a:rPr>
              <a:t>AI Enabled</a:t>
            </a:r>
          </a:p>
        </p:txBody>
      </p:sp>
      <p:sp>
        <p:nvSpPr>
          <p:cNvPr id="278" name="TextBox 277">
            <a:extLst>
              <a:ext uri="{FF2B5EF4-FFF2-40B4-BE49-F238E27FC236}">
                <a16:creationId xmlns:a16="http://schemas.microsoft.com/office/drawing/2014/main" id="{52F02695-8F17-CF81-C454-0F888EBD9629}"/>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bg1"/>
                </a:solidFill>
              </a:rPr>
              <a:t>Label alt</a:t>
            </a:r>
          </a:p>
        </p:txBody>
      </p:sp>
      <p:sp>
        <p:nvSpPr>
          <p:cNvPr id="279" name="TextBox 278">
            <a:extLst>
              <a:ext uri="{FF2B5EF4-FFF2-40B4-BE49-F238E27FC236}">
                <a16:creationId xmlns:a16="http://schemas.microsoft.com/office/drawing/2014/main" id="{C118E91B-69F5-80E6-6D7B-B3EAC3136F7D}"/>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bg1"/>
                </a:solidFill>
              </a:rPr>
              <a:t>Cost low</a:t>
            </a:r>
          </a:p>
        </p:txBody>
      </p:sp>
      <p:sp>
        <p:nvSpPr>
          <p:cNvPr id="280" name="TextBox 279">
            <a:extLst>
              <a:ext uri="{FF2B5EF4-FFF2-40B4-BE49-F238E27FC236}">
                <a16:creationId xmlns:a16="http://schemas.microsoft.com/office/drawing/2014/main" id="{44A5F0BB-1935-FD82-F3FC-B5C5C7DD03DC}"/>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bg1"/>
                </a:solidFill>
              </a:rPr>
              <a:t>Editor</a:t>
            </a:r>
          </a:p>
        </p:txBody>
      </p:sp>
      <p:sp>
        <p:nvSpPr>
          <p:cNvPr id="282" name="TextBox 281">
            <a:extLst>
              <a:ext uri="{FF2B5EF4-FFF2-40B4-BE49-F238E27FC236}">
                <a16:creationId xmlns:a16="http://schemas.microsoft.com/office/drawing/2014/main" id="{0498D90F-351D-BDC6-8846-DEB644B5AE62}"/>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bg1"/>
                </a:solidFill>
              </a:rPr>
              <a:t>Goals</a:t>
            </a:r>
          </a:p>
        </p:txBody>
      </p:sp>
      <p:sp>
        <p:nvSpPr>
          <p:cNvPr id="284" name="TextBox 283">
            <a:extLst>
              <a:ext uri="{FF2B5EF4-FFF2-40B4-BE49-F238E27FC236}">
                <a16:creationId xmlns:a16="http://schemas.microsoft.com/office/drawing/2014/main" id="{ACB35604-EBFA-7060-4052-584A4AC7DAED}"/>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286" name="TextBox 285">
            <a:extLst>
              <a:ext uri="{FF2B5EF4-FFF2-40B4-BE49-F238E27FC236}">
                <a16:creationId xmlns:a16="http://schemas.microsoft.com/office/drawing/2014/main" id="{5D459304-CC3B-0764-7FD4-DABB218815B3}"/>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bg1"/>
                </a:solidFill>
              </a:rPr>
              <a:t>App-3rd-party  2</a:t>
            </a:r>
          </a:p>
        </p:txBody>
      </p:sp>
      <p:sp>
        <p:nvSpPr>
          <p:cNvPr id="288" name="TextBox 287">
            <a:extLst>
              <a:ext uri="{FF2B5EF4-FFF2-40B4-BE49-F238E27FC236}">
                <a16:creationId xmlns:a16="http://schemas.microsoft.com/office/drawing/2014/main" id="{C2D276B4-D913-37E2-3D9D-D80834D820C3}"/>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290" name="TextBox 289">
            <a:extLst>
              <a:ext uri="{FF2B5EF4-FFF2-40B4-BE49-F238E27FC236}">
                <a16:creationId xmlns:a16="http://schemas.microsoft.com/office/drawing/2014/main" id="{BE643265-B922-E8CE-B943-79A9A82A03F2}"/>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bg1"/>
                </a:solidFill>
              </a:rPr>
              <a:t>Cloud download</a:t>
            </a:r>
          </a:p>
        </p:txBody>
      </p:sp>
      <p:sp>
        <p:nvSpPr>
          <p:cNvPr id="292" name="TextBox 291">
            <a:extLst>
              <a:ext uri="{FF2B5EF4-FFF2-40B4-BE49-F238E27FC236}">
                <a16:creationId xmlns:a16="http://schemas.microsoft.com/office/drawing/2014/main" id="{3C85818D-F52D-DB61-A30D-12F9AC12390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bg1"/>
                </a:solidFill>
              </a:rPr>
              <a:t>Crown</a:t>
            </a:r>
          </a:p>
        </p:txBody>
      </p:sp>
      <p:sp>
        <p:nvSpPr>
          <p:cNvPr id="294" name="TextBox 293">
            <a:extLst>
              <a:ext uri="{FF2B5EF4-FFF2-40B4-BE49-F238E27FC236}">
                <a16:creationId xmlns:a16="http://schemas.microsoft.com/office/drawing/2014/main" id="{B00766AC-0526-578E-A54F-1B805CFF3708}"/>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bg1"/>
                </a:solidFill>
              </a:rPr>
              <a:t>First Emoji</a:t>
            </a:r>
          </a:p>
        </p:txBody>
      </p:sp>
      <p:sp>
        <p:nvSpPr>
          <p:cNvPr id="296" name="TextBox 295">
            <a:extLst>
              <a:ext uri="{FF2B5EF4-FFF2-40B4-BE49-F238E27FC236}">
                <a16:creationId xmlns:a16="http://schemas.microsoft.com/office/drawing/2014/main" id="{05694F91-B019-4C58-C258-8D755A9F6C28}"/>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bg1"/>
                </a:solidFill>
              </a:rPr>
              <a:t>Assessment</a:t>
            </a:r>
          </a:p>
        </p:txBody>
      </p:sp>
      <p:sp>
        <p:nvSpPr>
          <p:cNvPr id="298" name="TextBox 297">
            <a:extLst>
              <a:ext uri="{FF2B5EF4-FFF2-40B4-BE49-F238E27FC236}">
                <a16:creationId xmlns:a16="http://schemas.microsoft.com/office/drawing/2014/main" id="{9BDA88BD-B5E8-B820-9FD6-88AED61725EC}"/>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bg1"/>
                </a:solidFill>
              </a:rPr>
              <a:t>Abstract</a:t>
            </a:r>
          </a:p>
        </p:txBody>
      </p:sp>
      <p:sp>
        <p:nvSpPr>
          <p:cNvPr id="300" name="TextBox 299">
            <a:extLst>
              <a:ext uri="{FF2B5EF4-FFF2-40B4-BE49-F238E27FC236}">
                <a16:creationId xmlns:a16="http://schemas.microsoft.com/office/drawing/2014/main" id="{C77D6F56-D9D7-CADE-39EF-F4277DFD52D4}"/>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bg1"/>
                </a:solidFill>
              </a:rPr>
              <a:t>Information</a:t>
            </a:r>
          </a:p>
        </p:txBody>
      </p:sp>
      <p:sp>
        <p:nvSpPr>
          <p:cNvPr id="302" name="TextBox 301">
            <a:extLst>
              <a:ext uri="{FF2B5EF4-FFF2-40B4-BE49-F238E27FC236}">
                <a16:creationId xmlns:a16="http://schemas.microsoft.com/office/drawing/2014/main" id="{EFBFF1AD-EBA6-2314-C777-44045CCAB2ED}"/>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04" name="TextBox 303">
            <a:extLst>
              <a:ext uri="{FF2B5EF4-FFF2-40B4-BE49-F238E27FC236}">
                <a16:creationId xmlns:a16="http://schemas.microsoft.com/office/drawing/2014/main" id="{BEC2D515-E8A7-E3A6-6C08-5B7463146F26}"/>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bg1"/>
                </a:solidFill>
              </a:rPr>
              <a:t>Decrease</a:t>
            </a:r>
          </a:p>
        </p:txBody>
      </p:sp>
      <p:sp>
        <p:nvSpPr>
          <p:cNvPr id="306" name="TextBox 305">
            <a:extLst>
              <a:ext uri="{FF2B5EF4-FFF2-40B4-BE49-F238E27FC236}">
                <a16:creationId xmlns:a16="http://schemas.microsoft.com/office/drawing/2014/main" id="{ED1261B6-739A-A1CB-7212-05742858055E}"/>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bg1"/>
                </a:solidFill>
              </a:rPr>
              <a:t>First-like</a:t>
            </a:r>
          </a:p>
        </p:txBody>
      </p:sp>
      <p:sp>
        <p:nvSpPr>
          <p:cNvPr id="308" name="TextBox 307">
            <a:extLst>
              <a:ext uri="{FF2B5EF4-FFF2-40B4-BE49-F238E27FC236}">
                <a16:creationId xmlns:a16="http://schemas.microsoft.com/office/drawing/2014/main" id="{01FE2CA3-6A62-F205-DF82-E9B082B70AF4}"/>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bg1"/>
                </a:solidFill>
              </a:rPr>
              <a:t>Autobiographer</a:t>
            </a:r>
          </a:p>
        </p:txBody>
      </p:sp>
      <p:sp>
        <p:nvSpPr>
          <p:cNvPr id="310" name="TextBox 309">
            <a:extLst>
              <a:ext uri="{FF2B5EF4-FFF2-40B4-BE49-F238E27FC236}">
                <a16:creationId xmlns:a16="http://schemas.microsoft.com/office/drawing/2014/main" id="{68BE8130-FCC9-163D-D362-5655FF183E94}"/>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12" name="TextBox 311">
            <a:extLst>
              <a:ext uri="{FF2B5EF4-FFF2-40B4-BE49-F238E27FC236}">
                <a16:creationId xmlns:a16="http://schemas.microsoft.com/office/drawing/2014/main" id="{C27F963E-2D6C-1A7F-5D1B-6CEC7E4DEB09}"/>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bg1"/>
                </a:solidFill>
              </a:rPr>
              <a:t>Institutionalize</a:t>
            </a:r>
          </a:p>
        </p:txBody>
      </p:sp>
      <p:sp>
        <p:nvSpPr>
          <p:cNvPr id="314" name="TextBox 313">
            <a:extLst>
              <a:ext uri="{FF2B5EF4-FFF2-40B4-BE49-F238E27FC236}">
                <a16:creationId xmlns:a16="http://schemas.microsoft.com/office/drawing/2014/main" id="{F4A22F47-23A0-5D55-52F4-015E0DF5E2BF}"/>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316" name="TextBox 315">
            <a:extLst>
              <a:ext uri="{FF2B5EF4-FFF2-40B4-BE49-F238E27FC236}">
                <a16:creationId xmlns:a16="http://schemas.microsoft.com/office/drawing/2014/main" id="{A04FAA13-6E82-D5E9-2BCB-982E0621E7EE}"/>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318" name="TextBox 317">
            <a:extLst>
              <a:ext uri="{FF2B5EF4-FFF2-40B4-BE49-F238E27FC236}">
                <a16:creationId xmlns:a16="http://schemas.microsoft.com/office/drawing/2014/main" id="{ACD15EFF-E844-6E7A-1B3F-A00A03AE3FAD}"/>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bg1"/>
                </a:solidFill>
              </a:rPr>
              <a:t>First Flag</a:t>
            </a:r>
          </a:p>
        </p:txBody>
      </p:sp>
      <p:sp>
        <p:nvSpPr>
          <p:cNvPr id="320" name="TextBox 319">
            <a:extLst>
              <a:ext uri="{FF2B5EF4-FFF2-40B4-BE49-F238E27FC236}">
                <a16:creationId xmlns:a16="http://schemas.microsoft.com/office/drawing/2014/main" id="{776AD2CE-7FFA-A39F-CD46-624D139C1B5B}"/>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bg1"/>
                </a:solidFill>
              </a:rPr>
              <a:t>Atom</a:t>
            </a:r>
          </a:p>
        </p:txBody>
      </p:sp>
      <p:sp>
        <p:nvSpPr>
          <p:cNvPr id="322" name="TextBox 321">
            <a:extLst>
              <a:ext uri="{FF2B5EF4-FFF2-40B4-BE49-F238E27FC236}">
                <a16:creationId xmlns:a16="http://schemas.microsoft.com/office/drawing/2014/main" id="{56F39966-662B-4A5D-8DC5-ABA01F25716E}"/>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bg1"/>
                </a:solidFill>
              </a:rPr>
              <a:t>Add</a:t>
            </a:r>
          </a:p>
        </p:txBody>
      </p:sp>
      <p:sp>
        <p:nvSpPr>
          <p:cNvPr id="324" name="TextBox 323">
            <a:extLst>
              <a:ext uri="{FF2B5EF4-FFF2-40B4-BE49-F238E27FC236}">
                <a16:creationId xmlns:a16="http://schemas.microsoft.com/office/drawing/2014/main" id="{A3778A68-C6B0-31DD-FA93-515000D5C573}"/>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bg1"/>
                </a:solidFill>
              </a:rPr>
              <a:t>Input</a:t>
            </a:r>
          </a:p>
        </p:txBody>
      </p:sp>
      <p:sp>
        <p:nvSpPr>
          <p:cNvPr id="326" name="TextBox 325">
            <a:extLst>
              <a:ext uri="{FF2B5EF4-FFF2-40B4-BE49-F238E27FC236}">
                <a16:creationId xmlns:a16="http://schemas.microsoft.com/office/drawing/2014/main" id="{A1499EE6-5ECD-08C7-B506-849C2622811F}"/>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328" name="TextBox 327">
            <a:extLst>
              <a:ext uri="{FF2B5EF4-FFF2-40B4-BE49-F238E27FC236}">
                <a16:creationId xmlns:a16="http://schemas.microsoft.com/office/drawing/2014/main" id="{375067AB-B98F-6416-FAB5-FCA0543362FC}"/>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330" name="TextBox 329">
            <a:extLst>
              <a:ext uri="{FF2B5EF4-FFF2-40B4-BE49-F238E27FC236}">
                <a16:creationId xmlns:a16="http://schemas.microsoft.com/office/drawing/2014/main" id="{15AD08BE-171C-6632-0A47-A2B9C0AAE205}"/>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bg1"/>
                </a:solidFill>
              </a:rPr>
              <a:t>First-quote</a:t>
            </a:r>
          </a:p>
        </p:txBody>
      </p:sp>
      <p:sp>
        <p:nvSpPr>
          <p:cNvPr id="332" name="TextBox 331">
            <a:extLst>
              <a:ext uri="{FF2B5EF4-FFF2-40B4-BE49-F238E27FC236}">
                <a16:creationId xmlns:a16="http://schemas.microsoft.com/office/drawing/2014/main" id="{8D972B03-8F1D-14AF-8C53-5430E78A3DA6}"/>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bg1"/>
                </a:solidFill>
              </a:rPr>
              <a:t>Big scale</a:t>
            </a:r>
          </a:p>
        </p:txBody>
      </p:sp>
      <p:sp>
        <p:nvSpPr>
          <p:cNvPr id="334" name="TextBox 333">
            <a:extLst>
              <a:ext uri="{FF2B5EF4-FFF2-40B4-BE49-F238E27FC236}">
                <a16:creationId xmlns:a16="http://schemas.microsoft.com/office/drawing/2014/main" id="{C20D3790-D6EA-2458-8FF6-4402C26E9057}"/>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336" name="TextBox 335">
            <a:extLst>
              <a:ext uri="{FF2B5EF4-FFF2-40B4-BE49-F238E27FC236}">
                <a16:creationId xmlns:a16="http://schemas.microsoft.com/office/drawing/2014/main" id="{D26DED60-4B52-580B-1965-1A58133D5661}"/>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bg1"/>
                </a:solidFill>
              </a:rPr>
              <a:t>Leader</a:t>
            </a:r>
          </a:p>
        </p:txBody>
      </p:sp>
      <p:sp>
        <p:nvSpPr>
          <p:cNvPr id="338" name="TextBox 337">
            <a:extLst>
              <a:ext uri="{FF2B5EF4-FFF2-40B4-BE49-F238E27FC236}">
                <a16:creationId xmlns:a16="http://schemas.microsoft.com/office/drawing/2014/main" id="{BE6ED4DE-5032-922A-97E3-625744FBB9C0}"/>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bg1"/>
                </a:solidFill>
              </a:rPr>
              <a:t>Cost high</a:t>
            </a:r>
          </a:p>
        </p:txBody>
      </p:sp>
      <p:sp>
        <p:nvSpPr>
          <p:cNvPr id="340" name="TextBox 339">
            <a:extLst>
              <a:ext uri="{FF2B5EF4-FFF2-40B4-BE49-F238E27FC236}">
                <a16:creationId xmlns:a16="http://schemas.microsoft.com/office/drawing/2014/main" id="{BB979BD4-DBCB-D2EE-975F-018BC2BBBA90}"/>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bg1"/>
                </a:solidFill>
              </a:rPr>
              <a:t>Edit</a:t>
            </a:r>
          </a:p>
        </p:txBody>
      </p:sp>
      <p:sp>
        <p:nvSpPr>
          <p:cNvPr id="342" name="TextBox 341">
            <a:extLst>
              <a:ext uri="{FF2B5EF4-FFF2-40B4-BE49-F238E27FC236}">
                <a16:creationId xmlns:a16="http://schemas.microsoft.com/office/drawing/2014/main" id="{75355D23-1EB5-FCA8-2C91-C280416A96D0}"/>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bg1"/>
                </a:solidFill>
              </a:rPr>
              <a:t>Flexibility</a:t>
            </a:r>
          </a:p>
        </p:txBody>
      </p:sp>
      <p:sp>
        <p:nvSpPr>
          <p:cNvPr id="344" name="TextBox 343">
            <a:extLst>
              <a:ext uri="{FF2B5EF4-FFF2-40B4-BE49-F238E27FC236}">
                <a16:creationId xmlns:a16="http://schemas.microsoft.com/office/drawing/2014/main" id="{5230D5DA-5EA4-BE48-EBAF-DBFB985B30CF}"/>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346" name="TextBox 345">
            <a:extLst>
              <a:ext uri="{FF2B5EF4-FFF2-40B4-BE49-F238E27FC236}">
                <a16:creationId xmlns:a16="http://schemas.microsoft.com/office/drawing/2014/main" id="{FBA68A94-F96B-4D28-6875-DA92020F9FB3}"/>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bg1"/>
                </a:solidFill>
              </a:rPr>
              <a:t>App-3rd-party</a:t>
            </a:r>
          </a:p>
        </p:txBody>
      </p:sp>
      <p:sp>
        <p:nvSpPr>
          <p:cNvPr id="348" name="TextBox 347">
            <a:extLst>
              <a:ext uri="{FF2B5EF4-FFF2-40B4-BE49-F238E27FC236}">
                <a16:creationId xmlns:a16="http://schemas.microsoft.com/office/drawing/2014/main" id="{146C498C-E6CD-B894-8658-62223CA33B3C}"/>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bg1"/>
                </a:solidFill>
              </a:rPr>
              <a:t>Link alt</a:t>
            </a:r>
          </a:p>
        </p:txBody>
      </p:sp>
      <p:sp>
        <p:nvSpPr>
          <p:cNvPr id="350" name="TextBox 349">
            <a:extLst>
              <a:ext uri="{FF2B5EF4-FFF2-40B4-BE49-F238E27FC236}">
                <a16:creationId xmlns:a16="http://schemas.microsoft.com/office/drawing/2014/main" id="{51E12F41-3C69-1428-9984-4BD276314ADE}"/>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bg1"/>
                </a:solidFill>
              </a:rPr>
              <a:t>Corporation</a:t>
            </a:r>
          </a:p>
        </p:txBody>
      </p:sp>
      <p:sp>
        <p:nvSpPr>
          <p:cNvPr id="352" name="TextBox 351">
            <a:extLst>
              <a:ext uri="{FF2B5EF4-FFF2-40B4-BE49-F238E27FC236}">
                <a16:creationId xmlns:a16="http://schemas.microsoft.com/office/drawing/2014/main" id="{937A14ED-77C7-A851-891D-6CC4DE43E627}"/>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bg1"/>
                </a:solidFill>
              </a:rPr>
              <a:t>Ecosystem</a:t>
            </a:r>
          </a:p>
        </p:txBody>
      </p:sp>
      <p:sp>
        <p:nvSpPr>
          <p:cNvPr id="354" name="TextBox 353">
            <a:extLst>
              <a:ext uri="{FF2B5EF4-FFF2-40B4-BE49-F238E27FC236}">
                <a16:creationId xmlns:a16="http://schemas.microsoft.com/office/drawing/2014/main" id="{E3BD14F1-8130-CFB1-A80F-ACB08E03EC52}"/>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356" name="TextBox 355">
            <a:extLst>
              <a:ext uri="{FF2B5EF4-FFF2-40B4-BE49-F238E27FC236}">
                <a16:creationId xmlns:a16="http://schemas.microsoft.com/office/drawing/2014/main" id="{BDC62FD9-97DC-F514-446D-24E74DA60D44}"/>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bg1"/>
                </a:solidFill>
              </a:rPr>
              <a:t>Bookmark</a:t>
            </a:r>
          </a:p>
        </p:txBody>
      </p:sp>
      <p:sp>
        <p:nvSpPr>
          <p:cNvPr id="358" name="TextBox 357">
            <a:extLst>
              <a:ext uri="{FF2B5EF4-FFF2-40B4-BE49-F238E27FC236}">
                <a16:creationId xmlns:a16="http://schemas.microsoft.com/office/drawing/2014/main" id="{F1A05E28-FF0D-ABCE-55B4-7E7CBEFECD02}"/>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bg1"/>
                </a:solidFill>
              </a:rPr>
              <a:t>Anniversary</a:t>
            </a:r>
          </a:p>
        </p:txBody>
      </p:sp>
      <p:sp>
        <p:nvSpPr>
          <p:cNvPr id="360" name="TextBox 359">
            <a:extLst>
              <a:ext uri="{FF2B5EF4-FFF2-40B4-BE49-F238E27FC236}">
                <a16:creationId xmlns:a16="http://schemas.microsoft.com/office/drawing/2014/main" id="{D36BFA17-5794-84D9-4D33-CEEF25859DAE}"/>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bg1"/>
                </a:solidFill>
              </a:rPr>
              <a:t>Link</a:t>
            </a:r>
          </a:p>
        </p:txBody>
      </p:sp>
      <p:sp>
        <p:nvSpPr>
          <p:cNvPr id="362" name="TextBox 361">
            <a:extLst>
              <a:ext uri="{FF2B5EF4-FFF2-40B4-BE49-F238E27FC236}">
                <a16:creationId xmlns:a16="http://schemas.microsoft.com/office/drawing/2014/main" id="{F5B80FE1-5560-4BF4-FEFE-6FC9D5B62F95}"/>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bg1"/>
                </a:solidFill>
              </a:rPr>
              <a:t>Course-advanced</a:t>
            </a:r>
          </a:p>
        </p:txBody>
      </p:sp>
      <p:sp>
        <p:nvSpPr>
          <p:cNvPr id="364" name="TextBox 363">
            <a:extLst>
              <a:ext uri="{FF2B5EF4-FFF2-40B4-BE49-F238E27FC236}">
                <a16:creationId xmlns:a16="http://schemas.microsoft.com/office/drawing/2014/main" id="{DE5F57E1-CBD0-1FC9-3B7B-B69B3004DBB5}"/>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366" name="TextBox 365">
            <a:extLst>
              <a:ext uri="{FF2B5EF4-FFF2-40B4-BE49-F238E27FC236}">
                <a16:creationId xmlns:a16="http://schemas.microsoft.com/office/drawing/2014/main" id="{D74F3879-9D39-5844-41D3-7214FBFC3B6F}"/>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368" name="TextBox 367">
            <a:extLst>
              <a:ext uri="{FF2B5EF4-FFF2-40B4-BE49-F238E27FC236}">
                <a16:creationId xmlns:a16="http://schemas.microsoft.com/office/drawing/2014/main" id="{FDF2D512-0953-BB10-FA7F-278B577329DD}"/>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370" name="TextBox 369">
            <a:extLst>
              <a:ext uri="{FF2B5EF4-FFF2-40B4-BE49-F238E27FC236}">
                <a16:creationId xmlns:a16="http://schemas.microsoft.com/office/drawing/2014/main" id="{D3721530-861A-4B4B-EA5C-FCA7059EF928}"/>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bg1"/>
                </a:solidFill>
              </a:rPr>
              <a:t>App-3rd-party  3</a:t>
            </a:r>
          </a:p>
        </p:txBody>
      </p:sp>
      <p:sp>
        <p:nvSpPr>
          <p:cNvPr id="372" name="TextBox 371">
            <a:extLst>
              <a:ext uri="{FF2B5EF4-FFF2-40B4-BE49-F238E27FC236}">
                <a16:creationId xmlns:a16="http://schemas.microsoft.com/office/drawing/2014/main" id="{155E2221-D843-12DA-196D-6BF15798C8EB}"/>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bg1"/>
                </a:solidFill>
              </a:rPr>
              <a:t>Light bulb</a:t>
            </a:r>
          </a:p>
        </p:txBody>
      </p:sp>
      <p:sp>
        <p:nvSpPr>
          <p:cNvPr id="374" name="TextBox 373">
            <a:extLst>
              <a:ext uri="{FF2B5EF4-FFF2-40B4-BE49-F238E27FC236}">
                <a16:creationId xmlns:a16="http://schemas.microsoft.com/office/drawing/2014/main" id="{31142DD1-CDA3-6FA6-588A-E28CA9BFEE25}"/>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bg1"/>
                </a:solidFill>
              </a:rPr>
              <a:t>Emoji</a:t>
            </a:r>
          </a:p>
        </p:txBody>
      </p:sp>
      <p:sp>
        <p:nvSpPr>
          <p:cNvPr id="376" name="TextBox 375">
            <a:extLst>
              <a:ext uri="{FF2B5EF4-FFF2-40B4-BE49-F238E27FC236}">
                <a16:creationId xmlns:a16="http://schemas.microsoft.com/office/drawing/2014/main" id="{1B1113EB-8E86-3A47-1F43-AD6AD22B584E}"/>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Tree>
    <p:extLst>
      <p:ext uri="{BB962C8B-B14F-4D97-AF65-F5344CB8AC3E}">
        <p14:creationId xmlns:p14="http://schemas.microsoft.com/office/powerpoint/2010/main" val="3384207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59" name="Rectangle 158">
            <a:extLst>
              <a:ext uri="{FF2B5EF4-FFF2-40B4-BE49-F238E27FC236}">
                <a16:creationId xmlns:a16="http://schemas.microsoft.com/office/drawing/2014/main" id="{3A573725-B8F2-5168-A0FE-B85B7D05D19B}"/>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161" name="TextBox 160">
            <a:extLst>
              <a:ext uri="{FF2B5EF4-FFF2-40B4-BE49-F238E27FC236}">
                <a16:creationId xmlns:a16="http://schemas.microsoft.com/office/drawing/2014/main" id="{BE8318D2-78D6-ECBA-3731-2DF4015A71CF}"/>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163" name="TextBox 162">
            <a:extLst>
              <a:ext uri="{FF2B5EF4-FFF2-40B4-BE49-F238E27FC236}">
                <a16:creationId xmlns:a16="http://schemas.microsoft.com/office/drawing/2014/main" id="{82583BA5-355C-373E-13D9-2A58A1D20197}"/>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165" name="TextBox 164">
            <a:extLst>
              <a:ext uri="{FF2B5EF4-FFF2-40B4-BE49-F238E27FC236}">
                <a16:creationId xmlns:a16="http://schemas.microsoft.com/office/drawing/2014/main" id="{D21D1C18-49D3-87DE-9C01-00585F46FBF9}"/>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167" name="TextBox 166">
            <a:extLst>
              <a:ext uri="{FF2B5EF4-FFF2-40B4-BE49-F238E27FC236}">
                <a16:creationId xmlns:a16="http://schemas.microsoft.com/office/drawing/2014/main" id="{31955317-8672-A7C9-604F-F7FAA104431D}"/>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solidFill>
                  <a:schemeClr val="bg1"/>
                </a:solidFill>
              </a:rPr>
              <a:t>Ramp up</a:t>
            </a:r>
          </a:p>
        </p:txBody>
      </p:sp>
      <p:sp>
        <p:nvSpPr>
          <p:cNvPr id="169" name="TextBox 168">
            <a:extLst>
              <a:ext uri="{FF2B5EF4-FFF2-40B4-BE49-F238E27FC236}">
                <a16:creationId xmlns:a16="http://schemas.microsoft.com/office/drawing/2014/main" id="{976666FA-D9D3-FBE7-7B37-54E127292D0E}"/>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solidFill>
                  <a:schemeClr val="bg1"/>
                </a:solidFill>
              </a:rPr>
              <a:t>Ramp up alt</a:t>
            </a:r>
          </a:p>
        </p:txBody>
      </p:sp>
      <p:sp>
        <p:nvSpPr>
          <p:cNvPr id="171" name="TextBox 170">
            <a:extLst>
              <a:ext uri="{FF2B5EF4-FFF2-40B4-BE49-F238E27FC236}">
                <a16:creationId xmlns:a16="http://schemas.microsoft.com/office/drawing/2014/main" id="{863CE1E2-8B54-D217-9243-FF80623AEFBA}"/>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solidFill>
                  <a:schemeClr val="bg1"/>
                </a:solidFill>
              </a:rPr>
              <a:t>Read guidelines</a:t>
            </a:r>
          </a:p>
        </p:txBody>
      </p:sp>
      <p:sp>
        <p:nvSpPr>
          <p:cNvPr id="173" name="TextBox 172">
            <a:extLst>
              <a:ext uri="{FF2B5EF4-FFF2-40B4-BE49-F238E27FC236}">
                <a16:creationId xmlns:a16="http://schemas.microsoft.com/office/drawing/2014/main" id="{B6BEDCDD-7275-9494-3062-57DAB142611D}"/>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solidFill>
                  <a:schemeClr val="bg1"/>
                </a:solidFill>
              </a:rPr>
              <a:t>Reply</a:t>
            </a:r>
          </a:p>
        </p:txBody>
      </p:sp>
      <p:sp>
        <p:nvSpPr>
          <p:cNvPr id="175" name="TextBox 174">
            <a:extLst>
              <a:ext uri="{FF2B5EF4-FFF2-40B4-BE49-F238E27FC236}">
                <a16:creationId xmlns:a16="http://schemas.microsoft.com/office/drawing/2014/main" id="{D8B92035-5EF1-E8BA-3D6D-73B4F40ADE7A}"/>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solidFill>
                  <a:schemeClr val="bg1"/>
                </a:solidFill>
              </a:rPr>
              <a:t>Resource</a:t>
            </a:r>
          </a:p>
        </p:txBody>
      </p:sp>
      <p:sp>
        <p:nvSpPr>
          <p:cNvPr id="177" name="TextBox 176">
            <a:extLst>
              <a:ext uri="{FF2B5EF4-FFF2-40B4-BE49-F238E27FC236}">
                <a16:creationId xmlns:a16="http://schemas.microsoft.com/office/drawing/2014/main" id="{CABCAC4D-ED93-7A5F-9A52-7E7A509B236D}"/>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solidFill>
                  <a:schemeClr val="bg1"/>
                </a:solidFill>
              </a:rPr>
              <a:t>Redesign</a:t>
            </a:r>
          </a:p>
        </p:txBody>
      </p:sp>
      <p:sp>
        <p:nvSpPr>
          <p:cNvPr id="179" name="TextBox 178">
            <a:extLst>
              <a:ext uri="{FF2B5EF4-FFF2-40B4-BE49-F238E27FC236}">
                <a16:creationId xmlns:a16="http://schemas.microsoft.com/office/drawing/2014/main" id="{67C37A63-FB1E-19E0-22E5-99822AE75ABA}"/>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solidFill>
                  <a:schemeClr val="bg1"/>
                </a:solidFill>
              </a:rPr>
              <a:t>Redesign alt</a:t>
            </a:r>
          </a:p>
        </p:txBody>
      </p:sp>
      <p:sp>
        <p:nvSpPr>
          <p:cNvPr id="181" name="TextBox 180">
            <a:extLst>
              <a:ext uri="{FF2B5EF4-FFF2-40B4-BE49-F238E27FC236}">
                <a16:creationId xmlns:a16="http://schemas.microsoft.com/office/drawing/2014/main" id="{6B8DB0FE-1BA2-761F-B773-52A74223EB01}"/>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solidFill>
                  <a:schemeClr val="bg1"/>
                </a:solidFill>
              </a:rPr>
              <a:t>Refresh</a:t>
            </a:r>
          </a:p>
        </p:txBody>
      </p:sp>
      <p:sp>
        <p:nvSpPr>
          <p:cNvPr id="183" name="TextBox 182">
            <a:extLst>
              <a:ext uri="{FF2B5EF4-FFF2-40B4-BE49-F238E27FC236}">
                <a16:creationId xmlns:a16="http://schemas.microsoft.com/office/drawing/2014/main" id="{E9B74336-6C07-AFAA-3DF4-78265C0DD33C}"/>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solidFill>
                  <a:schemeClr val="bg1"/>
                </a:solidFill>
              </a:rPr>
              <a:t>Refresh 2</a:t>
            </a:r>
          </a:p>
        </p:txBody>
      </p:sp>
      <p:sp>
        <p:nvSpPr>
          <p:cNvPr id="185" name="TextBox 184">
            <a:extLst>
              <a:ext uri="{FF2B5EF4-FFF2-40B4-BE49-F238E27FC236}">
                <a16:creationId xmlns:a16="http://schemas.microsoft.com/office/drawing/2014/main" id="{3552BBF4-EDA8-1531-59A7-7A4FB9A8936C}"/>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solidFill>
                  <a:schemeClr val="bg1"/>
                </a:solidFill>
              </a:rPr>
              <a:t>Remove</a:t>
            </a:r>
          </a:p>
        </p:txBody>
      </p:sp>
      <p:sp>
        <p:nvSpPr>
          <p:cNvPr id="187" name="TextBox 186">
            <a:extLst>
              <a:ext uri="{FF2B5EF4-FFF2-40B4-BE49-F238E27FC236}">
                <a16:creationId xmlns:a16="http://schemas.microsoft.com/office/drawing/2014/main" id="{55B44D64-31D8-FDFF-9BEC-DFAF32703FB0}"/>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solidFill>
                  <a:schemeClr val="bg1"/>
                </a:solidFill>
              </a:rPr>
              <a:t>Remove alt</a:t>
            </a:r>
          </a:p>
        </p:txBody>
      </p:sp>
      <p:sp>
        <p:nvSpPr>
          <p:cNvPr id="189" name="TextBox 188">
            <a:extLst>
              <a:ext uri="{FF2B5EF4-FFF2-40B4-BE49-F238E27FC236}">
                <a16:creationId xmlns:a16="http://schemas.microsoft.com/office/drawing/2014/main" id="{73629864-9242-3198-2F11-68F020901211}"/>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191" name="TextBox 190">
            <a:extLst>
              <a:ext uri="{FF2B5EF4-FFF2-40B4-BE49-F238E27FC236}">
                <a16:creationId xmlns:a16="http://schemas.microsoft.com/office/drawing/2014/main" id="{EF7DBD1D-935C-09C2-64DD-4D4F9DD14CA5}"/>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solidFill>
                  <a:schemeClr val="bg1"/>
                </a:solidFill>
              </a:rPr>
              <a:t>Reader</a:t>
            </a:r>
          </a:p>
        </p:txBody>
      </p:sp>
      <p:sp>
        <p:nvSpPr>
          <p:cNvPr id="193" name="TextBox 192">
            <a:extLst>
              <a:ext uri="{FF2B5EF4-FFF2-40B4-BE49-F238E27FC236}">
                <a16:creationId xmlns:a16="http://schemas.microsoft.com/office/drawing/2014/main" id="{C2CCC613-4899-DD16-006E-07E0E315D782}"/>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solidFill>
                  <a:schemeClr val="bg1"/>
                </a:solidFill>
              </a:rPr>
              <a:t>Solutions 2</a:t>
            </a:r>
          </a:p>
        </p:txBody>
      </p:sp>
      <p:sp>
        <p:nvSpPr>
          <p:cNvPr id="195" name="TextBox 194">
            <a:extLst>
              <a:ext uri="{FF2B5EF4-FFF2-40B4-BE49-F238E27FC236}">
                <a16:creationId xmlns:a16="http://schemas.microsoft.com/office/drawing/2014/main" id="{095E912C-4D60-01D4-59DE-54FA8EAFB9CB}"/>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197" name="TextBox 196">
            <a:extLst>
              <a:ext uri="{FF2B5EF4-FFF2-40B4-BE49-F238E27FC236}">
                <a16:creationId xmlns:a16="http://schemas.microsoft.com/office/drawing/2014/main" id="{64301441-CA63-9808-E177-B00BB6B29853}"/>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198" name="TextBox 197">
            <a:extLst>
              <a:ext uri="{FF2B5EF4-FFF2-40B4-BE49-F238E27FC236}">
                <a16:creationId xmlns:a16="http://schemas.microsoft.com/office/drawing/2014/main" id="{8EBAB60A-53D2-ED8D-DC07-5D7FC3A979C2}"/>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199" name="TextBox 198">
            <a:extLst>
              <a:ext uri="{FF2B5EF4-FFF2-40B4-BE49-F238E27FC236}">
                <a16:creationId xmlns:a16="http://schemas.microsoft.com/office/drawing/2014/main" id="{C9DCD059-A858-8FB4-5E3D-8811771F60A4}"/>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200" name="TextBox 199">
            <a:extLst>
              <a:ext uri="{FF2B5EF4-FFF2-40B4-BE49-F238E27FC236}">
                <a16:creationId xmlns:a16="http://schemas.microsoft.com/office/drawing/2014/main" id="{85A5BC4D-1342-FABE-0133-672A4DBD611D}"/>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solidFill>
                  <a:schemeClr val="bg1"/>
                </a:solidFill>
              </a:rPr>
              <a:t>Satellite</a:t>
            </a:r>
          </a:p>
        </p:txBody>
      </p:sp>
      <p:sp>
        <p:nvSpPr>
          <p:cNvPr id="201" name="TextBox 200">
            <a:extLst>
              <a:ext uri="{FF2B5EF4-FFF2-40B4-BE49-F238E27FC236}">
                <a16:creationId xmlns:a16="http://schemas.microsoft.com/office/drawing/2014/main" id="{6547C6C3-5C30-B197-908C-66475E437B34}"/>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solidFill>
                  <a:schemeClr val="bg1"/>
                </a:solidFill>
              </a:rPr>
              <a:t>Share alt</a:t>
            </a:r>
          </a:p>
        </p:txBody>
      </p:sp>
      <p:sp>
        <p:nvSpPr>
          <p:cNvPr id="202" name="TextBox 201">
            <a:extLst>
              <a:ext uri="{FF2B5EF4-FFF2-40B4-BE49-F238E27FC236}">
                <a16:creationId xmlns:a16="http://schemas.microsoft.com/office/drawing/2014/main" id="{728D78A8-96D7-0560-1C65-3D9F785119B9}"/>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solidFill>
                  <a:schemeClr val="bg1"/>
                </a:solidFill>
              </a:rPr>
              <a:t>Slideshow</a:t>
            </a:r>
          </a:p>
        </p:txBody>
      </p:sp>
      <p:sp>
        <p:nvSpPr>
          <p:cNvPr id="203" name="TextBox 202">
            <a:extLst>
              <a:ext uri="{FF2B5EF4-FFF2-40B4-BE49-F238E27FC236}">
                <a16:creationId xmlns:a16="http://schemas.microsoft.com/office/drawing/2014/main" id="{31C6673B-ABFC-5D16-14A2-B545D329D6BD}"/>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204" name="TextBox 203">
            <a:extLst>
              <a:ext uri="{FF2B5EF4-FFF2-40B4-BE49-F238E27FC236}">
                <a16:creationId xmlns:a16="http://schemas.microsoft.com/office/drawing/2014/main" id="{345508D7-3354-4600-1C48-FF7251CBDEF9}"/>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205" name="TextBox 204">
            <a:extLst>
              <a:ext uri="{FF2B5EF4-FFF2-40B4-BE49-F238E27FC236}">
                <a16:creationId xmlns:a16="http://schemas.microsoft.com/office/drawing/2014/main" id="{04BA7D67-82B9-4EBA-C674-FD53C451D46F}"/>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solidFill>
                  <a:schemeClr val="bg1"/>
                </a:solidFill>
              </a:rPr>
              <a:t>Search</a:t>
            </a:r>
          </a:p>
        </p:txBody>
      </p:sp>
      <p:sp>
        <p:nvSpPr>
          <p:cNvPr id="206" name="TextBox 205">
            <a:extLst>
              <a:ext uri="{FF2B5EF4-FFF2-40B4-BE49-F238E27FC236}">
                <a16:creationId xmlns:a16="http://schemas.microsoft.com/office/drawing/2014/main" id="{298A7389-1226-3ACE-555B-7E497BFAEA31}"/>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207" name="TextBox 206">
            <a:extLst>
              <a:ext uri="{FF2B5EF4-FFF2-40B4-BE49-F238E27FC236}">
                <a16:creationId xmlns:a16="http://schemas.microsoft.com/office/drawing/2014/main" id="{C5A48C2A-7031-4260-5D51-ABAA5593EBA8}"/>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solidFill>
                  <a:schemeClr val="bg1"/>
                </a:solidFill>
              </a:rPr>
              <a:t>Security</a:t>
            </a:r>
          </a:p>
        </p:txBody>
      </p:sp>
      <p:sp>
        <p:nvSpPr>
          <p:cNvPr id="208" name="TextBox 207">
            <a:extLst>
              <a:ext uri="{FF2B5EF4-FFF2-40B4-BE49-F238E27FC236}">
                <a16:creationId xmlns:a16="http://schemas.microsoft.com/office/drawing/2014/main" id="{894F4638-64DB-2AED-1378-F2C3FC61B462}"/>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solidFill>
                  <a:schemeClr val="bg1"/>
                </a:solidFill>
              </a:rPr>
              <a:t>Share</a:t>
            </a:r>
          </a:p>
        </p:txBody>
      </p:sp>
      <p:sp>
        <p:nvSpPr>
          <p:cNvPr id="209" name="TextBox 208">
            <a:extLst>
              <a:ext uri="{FF2B5EF4-FFF2-40B4-BE49-F238E27FC236}">
                <a16:creationId xmlns:a16="http://schemas.microsoft.com/office/drawing/2014/main" id="{B68F54AF-25EF-6D7B-6A5E-736812D49D06}"/>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solidFill>
                  <a:schemeClr val="bg1"/>
                </a:solidFill>
              </a:rPr>
              <a:t>Solutions</a:t>
            </a:r>
          </a:p>
        </p:txBody>
      </p:sp>
      <p:sp>
        <p:nvSpPr>
          <p:cNvPr id="210" name="TextBox 209">
            <a:extLst>
              <a:ext uri="{FF2B5EF4-FFF2-40B4-BE49-F238E27FC236}">
                <a16:creationId xmlns:a16="http://schemas.microsoft.com/office/drawing/2014/main" id="{7DC3C2D2-3C2D-6C95-E213-7D43F4032ECF}"/>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211" name="TextBox 210">
            <a:extLst>
              <a:ext uri="{FF2B5EF4-FFF2-40B4-BE49-F238E27FC236}">
                <a16:creationId xmlns:a16="http://schemas.microsoft.com/office/drawing/2014/main" id="{A43BFBE1-5FD9-864A-A57E-314D7D739FFB}"/>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solidFill>
                  <a:schemeClr val="bg1"/>
                </a:solidFill>
              </a:rPr>
              <a:t>Thank you</a:t>
            </a:r>
          </a:p>
        </p:txBody>
      </p:sp>
      <p:sp>
        <p:nvSpPr>
          <p:cNvPr id="212" name="TextBox 211">
            <a:extLst>
              <a:ext uri="{FF2B5EF4-FFF2-40B4-BE49-F238E27FC236}">
                <a16:creationId xmlns:a16="http://schemas.microsoft.com/office/drawing/2014/main" id="{4FBBFAB2-3C9E-56F9-27D1-A11A12AFFA19}"/>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solidFill>
                  <a:schemeClr val="bg1"/>
                </a:solidFill>
              </a:rPr>
              <a:t>Solutions alt</a:t>
            </a:r>
          </a:p>
        </p:txBody>
      </p:sp>
      <p:sp>
        <p:nvSpPr>
          <p:cNvPr id="213" name="TextBox 212">
            <a:extLst>
              <a:ext uri="{FF2B5EF4-FFF2-40B4-BE49-F238E27FC236}">
                <a16:creationId xmlns:a16="http://schemas.microsoft.com/office/drawing/2014/main" id="{1080BFCD-9DC5-C636-C7D7-0FFE991E7C81}"/>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solidFill>
                  <a:schemeClr val="bg1"/>
                </a:solidFill>
              </a:rPr>
              <a:t>Speed</a:t>
            </a:r>
          </a:p>
        </p:txBody>
      </p:sp>
      <p:sp>
        <p:nvSpPr>
          <p:cNvPr id="214" name="TextBox 213">
            <a:extLst>
              <a:ext uri="{FF2B5EF4-FFF2-40B4-BE49-F238E27FC236}">
                <a16:creationId xmlns:a16="http://schemas.microsoft.com/office/drawing/2014/main" id="{4F7B7A1E-6E29-B37D-ADEC-DE4FAEF51945}"/>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solidFill>
                  <a:schemeClr val="bg1"/>
                </a:solidFill>
              </a:rPr>
              <a:t>Stopwatch</a:t>
            </a:r>
          </a:p>
        </p:txBody>
      </p:sp>
      <p:sp>
        <p:nvSpPr>
          <p:cNvPr id="215" name="TextBox 214">
            <a:extLst>
              <a:ext uri="{FF2B5EF4-FFF2-40B4-BE49-F238E27FC236}">
                <a16:creationId xmlns:a16="http://schemas.microsoft.com/office/drawing/2014/main" id="{0CCD009B-2BB1-DAD7-9F15-29D776A0BB80}"/>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solidFill>
                  <a:schemeClr val="bg1"/>
                </a:solidFill>
              </a:rPr>
              <a:t>Stories</a:t>
            </a:r>
          </a:p>
        </p:txBody>
      </p:sp>
      <p:sp>
        <p:nvSpPr>
          <p:cNvPr id="216" name="TextBox 215">
            <a:extLst>
              <a:ext uri="{FF2B5EF4-FFF2-40B4-BE49-F238E27FC236}">
                <a16:creationId xmlns:a16="http://schemas.microsoft.com/office/drawing/2014/main" id="{5FF2036B-7B68-EB99-65B1-2D3E29BB84AE}"/>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solidFill>
                  <a:schemeClr val="bg1"/>
                </a:solidFill>
              </a:rPr>
              <a:t>Success</a:t>
            </a:r>
          </a:p>
        </p:txBody>
      </p:sp>
      <p:sp>
        <p:nvSpPr>
          <p:cNvPr id="217" name="TextBox 216">
            <a:extLst>
              <a:ext uri="{FF2B5EF4-FFF2-40B4-BE49-F238E27FC236}">
                <a16:creationId xmlns:a16="http://schemas.microsoft.com/office/drawing/2014/main" id="{0462A018-C883-6B7D-7020-480EA7FAB410}"/>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218" name="TextBox 217">
            <a:extLst>
              <a:ext uri="{FF2B5EF4-FFF2-40B4-BE49-F238E27FC236}">
                <a16:creationId xmlns:a16="http://schemas.microsoft.com/office/drawing/2014/main" id="{8B0677A3-E767-DC3B-E243-E13214C1B8D6}"/>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219" name="TextBox 218">
            <a:extLst>
              <a:ext uri="{FF2B5EF4-FFF2-40B4-BE49-F238E27FC236}">
                <a16:creationId xmlns:a16="http://schemas.microsoft.com/office/drawing/2014/main" id="{51F388F1-A3A1-5291-6866-48EE15EFE250}"/>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solidFill>
                  <a:schemeClr val="bg1"/>
                </a:solidFill>
              </a:rPr>
              <a:t>Support</a:t>
            </a:r>
          </a:p>
        </p:txBody>
      </p:sp>
      <p:sp>
        <p:nvSpPr>
          <p:cNvPr id="220" name="TextBox 219">
            <a:extLst>
              <a:ext uri="{FF2B5EF4-FFF2-40B4-BE49-F238E27FC236}">
                <a16:creationId xmlns:a16="http://schemas.microsoft.com/office/drawing/2014/main" id="{F9D2DBE9-50BF-5B02-F0FF-C96351C813CB}"/>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solidFill>
                  <a:schemeClr val="bg1"/>
                </a:solidFill>
              </a:rPr>
              <a:t>Survey</a:t>
            </a:r>
          </a:p>
        </p:txBody>
      </p:sp>
      <p:sp>
        <p:nvSpPr>
          <p:cNvPr id="221" name="TextBox 220">
            <a:extLst>
              <a:ext uri="{FF2B5EF4-FFF2-40B4-BE49-F238E27FC236}">
                <a16:creationId xmlns:a16="http://schemas.microsoft.com/office/drawing/2014/main" id="{5719642F-B23C-A9A8-8813-2DFF05FD4B4A}"/>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solidFill>
                  <a:schemeClr val="bg1"/>
                </a:solidFill>
              </a:rPr>
              <a:t>Tap Touch</a:t>
            </a:r>
          </a:p>
        </p:txBody>
      </p:sp>
      <p:sp>
        <p:nvSpPr>
          <p:cNvPr id="222" name="TextBox 221">
            <a:extLst>
              <a:ext uri="{FF2B5EF4-FFF2-40B4-BE49-F238E27FC236}">
                <a16:creationId xmlns:a16="http://schemas.microsoft.com/office/drawing/2014/main" id="{4AD00AF9-EE84-45D5-2029-35A8A37E9B87}"/>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solidFill>
                  <a:schemeClr val="bg1"/>
                </a:solidFill>
              </a:rPr>
              <a:t>Target</a:t>
            </a:r>
          </a:p>
        </p:txBody>
      </p:sp>
      <p:sp>
        <p:nvSpPr>
          <p:cNvPr id="223" name="TextBox 222">
            <a:extLst>
              <a:ext uri="{FF2B5EF4-FFF2-40B4-BE49-F238E27FC236}">
                <a16:creationId xmlns:a16="http://schemas.microsoft.com/office/drawing/2014/main" id="{BAF0E722-6977-4C3F-8919-9492B8D0F8AA}"/>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solidFill>
                  <a:schemeClr val="bg1"/>
                </a:solidFill>
              </a:rPr>
              <a:t>Technology</a:t>
            </a:r>
          </a:p>
        </p:txBody>
      </p:sp>
      <p:sp>
        <p:nvSpPr>
          <p:cNvPr id="224" name="TextBox 223">
            <a:extLst>
              <a:ext uri="{FF2B5EF4-FFF2-40B4-BE49-F238E27FC236}">
                <a16:creationId xmlns:a16="http://schemas.microsoft.com/office/drawing/2014/main" id="{B0DA2B49-125A-62FE-E0D5-F0E3BBCE1E8D}"/>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225" name="TextBox 224">
            <a:extLst>
              <a:ext uri="{FF2B5EF4-FFF2-40B4-BE49-F238E27FC236}">
                <a16:creationId xmlns:a16="http://schemas.microsoft.com/office/drawing/2014/main" id="{68BF790B-EF27-FA83-C2A4-93F0304F3EA7}"/>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solidFill>
                  <a:schemeClr val="bg1"/>
                </a:solidFill>
              </a:rPr>
              <a:t>Tent</a:t>
            </a:r>
          </a:p>
        </p:txBody>
      </p:sp>
      <p:sp>
        <p:nvSpPr>
          <p:cNvPr id="226" name="TextBox 225">
            <a:extLst>
              <a:ext uri="{FF2B5EF4-FFF2-40B4-BE49-F238E27FC236}">
                <a16:creationId xmlns:a16="http://schemas.microsoft.com/office/drawing/2014/main" id="{9220DA33-E720-2B16-27BD-A8921AC365CD}"/>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solidFill>
                  <a:schemeClr val="bg1"/>
                </a:solidFill>
              </a:rPr>
              <a:t>Student</a:t>
            </a:r>
          </a:p>
        </p:txBody>
      </p:sp>
      <p:sp>
        <p:nvSpPr>
          <p:cNvPr id="227" name="TextBox 226">
            <a:extLst>
              <a:ext uri="{FF2B5EF4-FFF2-40B4-BE49-F238E27FC236}">
                <a16:creationId xmlns:a16="http://schemas.microsoft.com/office/drawing/2014/main" id="{96B15C72-B6B4-2A14-2852-752A87EB7FE1}"/>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solidFill>
                  <a:schemeClr val="bg1"/>
                </a:solidFill>
              </a:rPr>
              <a:t>Time saver</a:t>
            </a:r>
          </a:p>
        </p:txBody>
      </p:sp>
      <p:sp>
        <p:nvSpPr>
          <p:cNvPr id="228" name="TextBox 227">
            <a:extLst>
              <a:ext uri="{FF2B5EF4-FFF2-40B4-BE49-F238E27FC236}">
                <a16:creationId xmlns:a16="http://schemas.microsoft.com/office/drawing/2014/main" id="{FD7A6871-3709-6AFB-B9DE-55C08D7CA30D}"/>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solidFill>
                  <a:schemeClr val="bg1"/>
                </a:solidFill>
              </a:rPr>
              <a:t>User</a:t>
            </a:r>
          </a:p>
        </p:txBody>
      </p:sp>
      <p:sp>
        <p:nvSpPr>
          <p:cNvPr id="229" name="TextBox 228">
            <a:extLst>
              <a:ext uri="{FF2B5EF4-FFF2-40B4-BE49-F238E27FC236}">
                <a16:creationId xmlns:a16="http://schemas.microsoft.com/office/drawing/2014/main" id="{60424493-0651-47C4-EEA6-89747675A4F4}"/>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solidFill>
                  <a:schemeClr val="bg1"/>
                </a:solidFill>
              </a:rPr>
              <a:t>User-OTM</a:t>
            </a:r>
          </a:p>
        </p:txBody>
      </p:sp>
      <p:sp>
        <p:nvSpPr>
          <p:cNvPr id="230" name="TextBox 229">
            <a:extLst>
              <a:ext uri="{FF2B5EF4-FFF2-40B4-BE49-F238E27FC236}">
                <a16:creationId xmlns:a16="http://schemas.microsoft.com/office/drawing/2014/main" id="{BC48A5BD-653B-AB0D-2B63-667284DC44CE}"/>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solidFill>
                  <a:schemeClr val="bg1"/>
                </a:solidFill>
              </a:rPr>
              <a:t>Validate</a:t>
            </a:r>
          </a:p>
        </p:txBody>
      </p:sp>
      <p:sp>
        <p:nvSpPr>
          <p:cNvPr id="231" name="TextBox 230">
            <a:extLst>
              <a:ext uri="{FF2B5EF4-FFF2-40B4-BE49-F238E27FC236}">
                <a16:creationId xmlns:a16="http://schemas.microsoft.com/office/drawing/2014/main" id="{91B305AA-27EF-CAF6-B77B-C704E3123919}"/>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solidFill>
                  <a:schemeClr val="bg1"/>
                </a:solidFill>
              </a:rPr>
              <a:t>Vendor</a:t>
            </a:r>
          </a:p>
        </p:txBody>
      </p:sp>
      <p:sp>
        <p:nvSpPr>
          <p:cNvPr id="232" name="TextBox 231">
            <a:extLst>
              <a:ext uri="{FF2B5EF4-FFF2-40B4-BE49-F238E27FC236}">
                <a16:creationId xmlns:a16="http://schemas.microsoft.com/office/drawing/2014/main" id="{67DD9FDE-2DF2-BFDE-C001-AFA19823FE5F}"/>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solidFill>
                  <a:schemeClr val="bg1"/>
                </a:solidFill>
              </a:rPr>
              <a:t>Welcome</a:t>
            </a:r>
          </a:p>
        </p:txBody>
      </p:sp>
      <p:sp>
        <p:nvSpPr>
          <p:cNvPr id="233" name="TextBox 232">
            <a:extLst>
              <a:ext uri="{FF2B5EF4-FFF2-40B4-BE49-F238E27FC236}">
                <a16:creationId xmlns:a16="http://schemas.microsoft.com/office/drawing/2014/main" id="{567EF8CF-BFFC-630E-2CCF-7B228CA7D2CE}"/>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solidFill>
                  <a:schemeClr val="bg1"/>
                </a:solidFill>
              </a:rPr>
              <a:t>Zoom in</a:t>
            </a:r>
          </a:p>
        </p:txBody>
      </p:sp>
      <p:sp>
        <p:nvSpPr>
          <p:cNvPr id="234" name="TextBox 233">
            <a:extLst>
              <a:ext uri="{FF2B5EF4-FFF2-40B4-BE49-F238E27FC236}">
                <a16:creationId xmlns:a16="http://schemas.microsoft.com/office/drawing/2014/main" id="{66BA445F-7E73-F689-CE4A-8DF5443F8888}"/>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solidFill>
                  <a:schemeClr val="bg1"/>
                </a:solidFill>
              </a:rPr>
              <a:t>Visibility off</a:t>
            </a:r>
          </a:p>
        </p:txBody>
      </p:sp>
      <p:sp>
        <p:nvSpPr>
          <p:cNvPr id="235" name="TextBox 234">
            <a:extLst>
              <a:ext uri="{FF2B5EF4-FFF2-40B4-BE49-F238E27FC236}">
                <a16:creationId xmlns:a16="http://schemas.microsoft.com/office/drawing/2014/main" id="{D0D25439-785F-A6E5-6CE5-B935B5EF47C9}"/>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solidFill>
                  <a:schemeClr val="bg1"/>
                </a:solidFill>
              </a:rPr>
              <a:t>Visibility on</a:t>
            </a:r>
          </a:p>
        </p:txBody>
      </p:sp>
      <p:sp>
        <p:nvSpPr>
          <p:cNvPr id="236" name="TextBox 235">
            <a:extLst>
              <a:ext uri="{FF2B5EF4-FFF2-40B4-BE49-F238E27FC236}">
                <a16:creationId xmlns:a16="http://schemas.microsoft.com/office/drawing/2014/main" id="{F3993B22-B2FB-6322-3B4B-E1AC785F29EF}"/>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bg1"/>
                </a:solidFill>
              </a:rPr>
              <a:t>Warning</a:t>
            </a:r>
          </a:p>
        </p:txBody>
      </p:sp>
      <p:sp>
        <p:nvSpPr>
          <p:cNvPr id="237" name="TextBox 236">
            <a:extLst>
              <a:ext uri="{FF2B5EF4-FFF2-40B4-BE49-F238E27FC236}">
                <a16:creationId xmlns:a16="http://schemas.microsoft.com/office/drawing/2014/main" id="{DA6E4019-FA74-FEFD-1FBA-EE5201561CF7}"/>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238" name="TextBox 237">
            <a:extLst>
              <a:ext uri="{FF2B5EF4-FFF2-40B4-BE49-F238E27FC236}">
                <a16:creationId xmlns:a16="http://schemas.microsoft.com/office/drawing/2014/main" id="{CB7989A4-867F-5687-A5E5-A3F61C3A0714}"/>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239" name="TextBox 238">
            <a:extLst>
              <a:ext uri="{FF2B5EF4-FFF2-40B4-BE49-F238E27FC236}">
                <a16:creationId xmlns:a16="http://schemas.microsoft.com/office/drawing/2014/main" id="{FC154F70-0F33-219E-C78B-350F9CF01C05}"/>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240" name="TextBox 239">
            <a:extLst>
              <a:ext uri="{FF2B5EF4-FFF2-40B4-BE49-F238E27FC236}">
                <a16:creationId xmlns:a16="http://schemas.microsoft.com/office/drawing/2014/main" id="{99B41E3F-FA6D-CD9F-2AAE-A7F663892306}"/>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solidFill>
                  <a:schemeClr val="bg1"/>
                </a:solidFill>
              </a:rPr>
              <a:t>Zoom out</a:t>
            </a:r>
          </a:p>
        </p:txBody>
      </p:sp>
      <p:sp>
        <p:nvSpPr>
          <p:cNvPr id="241" name="TextBox 240">
            <a:extLst>
              <a:ext uri="{FF2B5EF4-FFF2-40B4-BE49-F238E27FC236}">
                <a16:creationId xmlns:a16="http://schemas.microsoft.com/office/drawing/2014/main" id="{3CDA9F32-C7F5-5750-5A8E-BC451B5BE837}"/>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242" name="TextBox 241">
            <a:extLst>
              <a:ext uri="{FF2B5EF4-FFF2-40B4-BE49-F238E27FC236}">
                <a16:creationId xmlns:a16="http://schemas.microsoft.com/office/drawing/2014/main" id="{72CDD674-1CD6-7588-CC06-EC1EB6F010F7}"/>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243" name="TextBox 242">
            <a:extLst>
              <a:ext uri="{FF2B5EF4-FFF2-40B4-BE49-F238E27FC236}">
                <a16:creationId xmlns:a16="http://schemas.microsoft.com/office/drawing/2014/main" id="{873E7D19-8796-0D17-E511-38AFB946E491}"/>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244" name="TextBox 243">
            <a:extLst>
              <a:ext uri="{FF2B5EF4-FFF2-40B4-BE49-F238E27FC236}">
                <a16:creationId xmlns:a16="http://schemas.microsoft.com/office/drawing/2014/main" id="{8B488A44-1ED9-4382-6EA3-100F75BF2E6F}"/>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solidFill>
                  <a:schemeClr val="bg1"/>
                </a:solidFill>
              </a:rPr>
              <a:t>Lock</a:t>
            </a:r>
          </a:p>
        </p:txBody>
      </p:sp>
      <p:sp>
        <p:nvSpPr>
          <p:cNvPr id="245" name="TextBox 244">
            <a:extLst>
              <a:ext uri="{FF2B5EF4-FFF2-40B4-BE49-F238E27FC236}">
                <a16:creationId xmlns:a16="http://schemas.microsoft.com/office/drawing/2014/main" id="{6D928BA3-CBB3-7147-7223-BDECC02361A6}"/>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246" name="TextBox 245">
            <a:extLst>
              <a:ext uri="{FF2B5EF4-FFF2-40B4-BE49-F238E27FC236}">
                <a16:creationId xmlns:a16="http://schemas.microsoft.com/office/drawing/2014/main" id="{F9AD521E-DC6B-0EC2-1A3D-FFB5441867F3}"/>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solidFill>
                  <a:schemeClr val="bg1"/>
                </a:solidFill>
              </a:rPr>
              <a:t>Macro recording</a:t>
            </a:r>
          </a:p>
        </p:txBody>
      </p:sp>
      <p:sp>
        <p:nvSpPr>
          <p:cNvPr id="247" name="TextBox 246">
            <a:extLst>
              <a:ext uri="{FF2B5EF4-FFF2-40B4-BE49-F238E27FC236}">
                <a16:creationId xmlns:a16="http://schemas.microsoft.com/office/drawing/2014/main" id="{16B15200-813C-B8E8-095B-D30F02BDA142}"/>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solidFill>
                  <a:schemeClr val="bg1"/>
                </a:solidFill>
              </a:rPr>
              <a:t>Managing</a:t>
            </a:r>
          </a:p>
        </p:txBody>
      </p:sp>
      <p:sp>
        <p:nvSpPr>
          <p:cNvPr id="248" name="TextBox 247">
            <a:extLst>
              <a:ext uri="{FF2B5EF4-FFF2-40B4-BE49-F238E27FC236}">
                <a16:creationId xmlns:a16="http://schemas.microsoft.com/office/drawing/2014/main" id="{CA958958-BCC4-F5D4-EC39-84713EA6D6BC}"/>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249" name="TextBox 248">
            <a:extLst>
              <a:ext uri="{FF2B5EF4-FFF2-40B4-BE49-F238E27FC236}">
                <a16:creationId xmlns:a16="http://schemas.microsoft.com/office/drawing/2014/main" id="{A0A38BA8-814F-6F44-9288-3085BDD02701}"/>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solidFill>
                  <a:schemeClr val="bg1"/>
                </a:solidFill>
              </a:rPr>
              <a:t>Money </a:t>
            </a:r>
          </a:p>
        </p:txBody>
      </p:sp>
      <p:sp>
        <p:nvSpPr>
          <p:cNvPr id="250" name="TextBox 249">
            <a:extLst>
              <a:ext uri="{FF2B5EF4-FFF2-40B4-BE49-F238E27FC236}">
                <a16:creationId xmlns:a16="http://schemas.microsoft.com/office/drawing/2014/main" id="{24814ABB-4E98-6B93-6660-559C5D5593DF}"/>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solidFill>
                  <a:schemeClr val="bg1"/>
                </a:solidFill>
              </a:rPr>
              <a:t>Managing alt</a:t>
            </a:r>
          </a:p>
        </p:txBody>
      </p:sp>
      <p:sp>
        <p:nvSpPr>
          <p:cNvPr id="251" name="TextBox 250">
            <a:extLst>
              <a:ext uri="{FF2B5EF4-FFF2-40B4-BE49-F238E27FC236}">
                <a16:creationId xmlns:a16="http://schemas.microsoft.com/office/drawing/2014/main" id="{A79B99D9-0700-A5E2-60EA-818C3E017A7C}"/>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solidFill>
                  <a:schemeClr val="bg1"/>
                </a:solidFill>
              </a:rPr>
              <a:t>Map</a:t>
            </a:r>
          </a:p>
        </p:txBody>
      </p:sp>
      <p:sp>
        <p:nvSpPr>
          <p:cNvPr id="252" name="TextBox 251">
            <a:extLst>
              <a:ext uri="{FF2B5EF4-FFF2-40B4-BE49-F238E27FC236}">
                <a16:creationId xmlns:a16="http://schemas.microsoft.com/office/drawing/2014/main" id="{C2C907D9-EE69-66A0-2363-778A4AFC46A9}"/>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solidFill>
                  <a:schemeClr val="bg1"/>
                </a:solidFill>
              </a:rPr>
              <a:t>Map alt</a:t>
            </a:r>
          </a:p>
        </p:txBody>
      </p:sp>
      <p:sp>
        <p:nvSpPr>
          <p:cNvPr id="253" name="TextBox 252">
            <a:extLst>
              <a:ext uri="{FF2B5EF4-FFF2-40B4-BE49-F238E27FC236}">
                <a16:creationId xmlns:a16="http://schemas.microsoft.com/office/drawing/2014/main" id="{B8F6A068-D23D-5598-4DEB-4474D721F445}"/>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solidFill>
                  <a:schemeClr val="bg1"/>
                </a:solidFill>
              </a:rPr>
              <a:t>Map alt 2</a:t>
            </a:r>
          </a:p>
        </p:txBody>
      </p:sp>
      <p:sp>
        <p:nvSpPr>
          <p:cNvPr id="254" name="TextBox 253">
            <a:extLst>
              <a:ext uri="{FF2B5EF4-FFF2-40B4-BE49-F238E27FC236}">
                <a16:creationId xmlns:a16="http://schemas.microsoft.com/office/drawing/2014/main" id="{A0477219-D624-765D-372B-2FDD380030A4}"/>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solidFill>
                  <a:schemeClr val="bg1"/>
                </a:solidFill>
              </a:rPr>
              <a:t>Media</a:t>
            </a:r>
          </a:p>
        </p:txBody>
      </p:sp>
      <p:sp>
        <p:nvSpPr>
          <p:cNvPr id="255" name="TextBox 254">
            <a:extLst>
              <a:ext uri="{FF2B5EF4-FFF2-40B4-BE49-F238E27FC236}">
                <a16:creationId xmlns:a16="http://schemas.microsoft.com/office/drawing/2014/main" id="{117B1972-A793-C45C-3863-CA88D8362525}"/>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solidFill>
                  <a:schemeClr val="bg1"/>
                </a:solidFill>
              </a:rPr>
              <a:t>Mismatch</a:t>
            </a:r>
          </a:p>
        </p:txBody>
      </p:sp>
      <p:sp>
        <p:nvSpPr>
          <p:cNvPr id="256" name="TextBox 255">
            <a:extLst>
              <a:ext uri="{FF2B5EF4-FFF2-40B4-BE49-F238E27FC236}">
                <a16:creationId xmlns:a16="http://schemas.microsoft.com/office/drawing/2014/main" id="{54C88275-9F57-1360-81C5-972ABB3AE1B7}"/>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57" name="TextBox 256">
            <a:extLst>
              <a:ext uri="{FF2B5EF4-FFF2-40B4-BE49-F238E27FC236}">
                <a16:creationId xmlns:a16="http://schemas.microsoft.com/office/drawing/2014/main" id="{57C72A8F-5FCC-9219-3B62-5031BBA639A3}"/>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solidFill>
                  <a:schemeClr val="bg1"/>
                </a:solidFill>
              </a:rPr>
              <a:t>Manage documents</a:t>
            </a:r>
          </a:p>
        </p:txBody>
      </p:sp>
      <p:sp>
        <p:nvSpPr>
          <p:cNvPr id="258" name="TextBox 257">
            <a:extLst>
              <a:ext uri="{FF2B5EF4-FFF2-40B4-BE49-F238E27FC236}">
                <a16:creationId xmlns:a16="http://schemas.microsoft.com/office/drawing/2014/main" id="{D81EF234-9FF3-50B8-F4FA-156096323016}"/>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solidFill>
                  <a:schemeClr val="bg1"/>
                </a:solidFill>
              </a:rPr>
              <a:t>QA</a:t>
            </a:r>
          </a:p>
        </p:txBody>
      </p:sp>
      <p:sp>
        <p:nvSpPr>
          <p:cNvPr id="259" name="TextBox 258">
            <a:extLst>
              <a:ext uri="{FF2B5EF4-FFF2-40B4-BE49-F238E27FC236}">
                <a16:creationId xmlns:a16="http://schemas.microsoft.com/office/drawing/2014/main" id="{4A18E7B2-80AD-EB31-A35B-6DC72B5BE4B4}"/>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solidFill>
                  <a:schemeClr val="bg1"/>
                </a:solidFill>
              </a:rPr>
              <a:t>Monitoring</a:t>
            </a:r>
          </a:p>
        </p:txBody>
      </p:sp>
      <p:sp>
        <p:nvSpPr>
          <p:cNvPr id="260" name="TextBox 259">
            <a:extLst>
              <a:ext uri="{FF2B5EF4-FFF2-40B4-BE49-F238E27FC236}">
                <a16:creationId xmlns:a16="http://schemas.microsoft.com/office/drawing/2014/main" id="{E3FDBE91-75F4-51B6-5915-200FD253D758}"/>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solidFill>
                  <a:schemeClr val="bg1"/>
                </a:solidFill>
              </a:rPr>
              <a:t>Monitoring alt</a:t>
            </a:r>
          </a:p>
        </p:txBody>
      </p:sp>
      <p:sp>
        <p:nvSpPr>
          <p:cNvPr id="261" name="TextBox 260">
            <a:extLst>
              <a:ext uri="{FF2B5EF4-FFF2-40B4-BE49-F238E27FC236}">
                <a16:creationId xmlns:a16="http://schemas.microsoft.com/office/drawing/2014/main" id="{1BBF0D3B-BA12-5389-ED41-3A15BA371B15}"/>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solidFill>
                  <a:schemeClr val="bg1"/>
                </a:solidFill>
              </a:rPr>
              <a:t>Note</a:t>
            </a:r>
          </a:p>
        </p:txBody>
      </p:sp>
      <p:sp>
        <p:nvSpPr>
          <p:cNvPr id="262" name="TextBox 261">
            <a:extLst>
              <a:ext uri="{FF2B5EF4-FFF2-40B4-BE49-F238E27FC236}">
                <a16:creationId xmlns:a16="http://schemas.microsoft.com/office/drawing/2014/main" id="{1EB93F15-1987-4EFE-044F-9C7BC023DD5B}"/>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solidFill>
                  <a:schemeClr val="bg1"/>
                </a:solidFill>
              </a:rPr>
              <a:t>OCR</a:t>
            </a:r>
          </a:p>
        </p:txBody>
      </p:sp>
      <p:sp>
        <p:nvSpPr>
          <p:cNvPr id="263" name="TextBox 262">
            <a:extLst>
              <a:ext uri="{FF2B5EF4-FFF2-40B4-BE49-F238E27FC236}">
                <a16:creationId xmlns:a16="http://schemas.microsoft.com/office/drawing/2014/main" id="{14DA520D-FE75-C288-FAA6-1C8ECFFDDBC2}"/>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64" name="TextBox 263">
            <a:extLst>
              <a:ext uri="{FF2B5EF4-FFF2-40B4-BE49-F238E27FC236}">
                <a16:creationId xmlns:a16="http://schemas.microsoft.com/office/drawing/2014/main" id="{76E68387-6B57-7B7C-F530-42496D66D70B}"/>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solidFill>
                  <a:schemeClr val="bg1"/>
                </a:solidFill>
              </a:rPr>
              <a:t>Proof of concept</a:t>
            </a:r>
          </a:p>
        </p:txBody>
      </p:sp>
      <p:sp>
        <p:nvSpPr>
          <p:cNvPr id="265" name="TextBox 264">
            <a:extLst>
              <a:ext uri="{FF2B5EF4-FFF2-40B4-BE49-F238E27FC236}">
                <a16:creationId xmlns:a16="http://schemas.microsoft.com/office/drawing/2014/main" id="{B6A42903-E914-E610-25F0-3FDD03214277}"/>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66" name="TextBox 265">
            <a:extLst>
              <a:ext uri="{FF2B5EF4-FFF2-40B4-BE49-F238E27FC236}">
                <a16:creationId xmlns:a16="http://schemas.microsoft.com/office/drawing/2014/main" id="{A516C7E5-2555-D209-D37F-6BFAC28EED29}"/>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solidFill>
                  <a:schemeClr val="bg1"/>
                </a:solidFill>
              </a:rPr>
              <a:t>Pivot</a:t>
            </a:r>
          </a:p>
        </p:txBody>
      </p:sp>
      <p:sp>
        <p:nvSpPr>
          <p:cNvPr id="267" name="TextBox 266">
            <a:extLst>
              <a:ext uri="{FF2B5EF4-FFF2-40B4-BE49-F238E27FC236}">
                <a16:creationId xmlns:a16="http://schemas.microsoft.com/office/drawing/2014/main" id="{F5CCA8C0-4E99-647E-F4CA-0E5E7C867EBC}"/>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solidFill>
                  <a:schemeClr val="bg1"/>
                </a:solidFill>
              </a:rPr>
              <a:t>Plugin</a:t>
            </a:r>
          </a:p>
        </p:txBody>
      </p:sp>
      <p:sp>
        <p:nvSpPr>
          <p:cNvPr id="268" name="TextBox 267">
            <a:extLst>
              <a:ext uri="{FF2B5EF4-FFF2-40B4-BE49-F238E27FC236}">
                <a16:creationId xmlns:a16="http://schemas.microsoft.com/office/drawing/2014/main" id="{856E923A-43F6-A82C-317E-C9E29C059489}"/>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269" name="TextBox 268">
            <a:extLst>
              <a:ext uri="{FF2B5EF4-FFF2-40B4-BE49-F238E27FC236}">
                <a16:creationId xmlns:a16="http://schemas.microsoft.com/office/drawing/2014/main" id="{A7BDB71F-8142-0704-1E10-6EA7A6E433FE}"/>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270" name="TextBox 269">
            <a:extLst>
              <a:ext uri="{FF2B5EF4-FFF2-40B4-BE49-F238E27FC236}">
                <a16:creationId xmlns:a16="http://schemas.microsoft.com/office/drawing/2014/main" id="{A564DD25-0A7E-C0D6-784D-858451C342C7}"/>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solidFill>
                  <a:schemeClr val="bg1"/>
                </a:solidFill>
              </a:rPr>
              <a:t>Project</a:t>
            </a:r>
          </a:p>
        </p:txBody>
      </p:sp>
      <p:sp>
        <p:nvSpPr>
          <p:cNvPr id="271" name="TextBox 270">
            <a:extLst>
              <a:ext uri="{FF2B5EF4-FFF2-40B4-BE49-F238E27FC236}">
                <a16:creationId xmlns:a16="http://schemas.microsoft.com/office/drawing/2014/main" id="{209E35C5-9A9C-77EB-CC87-75A123626744}"/>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solidFill>
                  <a:schemeClr val="bg1"/>
                </a:solidFill>
              </a:rPr>
              <a:t>Promoter bullhorn</a:t>
            </a:r>
          </a:p>
        </p:txBody>
      </p:sp>
      <p:sp>
        <p:nvSpPr>
          <p:cNvPr id="272" name="TextBox 271">
            <a:extLst>
              <a:ext uri="{FF2B5EF4-FFF2-40B4-BE49-F238E27FC236}">
                <a16:creationId xmlns:a16="http://schemas.microsoft.com/office/drawing/2014/main" id="{DD8ADCAB-E313-CB09-9380-4A0C2D53D35F}"/>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273" name="TextBox 272">
            <a:extLst>
              <a:ext uri="{FF2B5EF4-FFF2-40B4-BE49-F238E27FC236}">
                <a16:creationId xmlns:a16="http://schemas.microsoft.com/office/drawing/2014/main" id="{14285230-517D-62B2-F3B6-8517CFCEBEE8}"/>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solidFill>
                  <a:schemeClr val="bg1"/>
                </a:solidFill>
              </a:rPr>
              <a:t>OCR alt</a:t>
            </a:r>
          </a:p>
        </p:txBody>
      </p:sp>
    </p:spTree>
    <p:extLst>
      <p:ext uri="{BB962C8B-B14F-4D97-AF65-F5344CB8AC3E}">
        <p14:creationId xmlns:p14="http://schemas.microsoft.com/office/powerpoint/2010/main" val="22070960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25" name="Rectangle 224">
            <a:extLst>
              <a:ext uri="{FF2B5EF4-FFF2-40B4-BE49-F238E27FC236}">
                <a16:creationId xmlns:a16="http://schemas.microsoft.com/office/drawing/2014/main" id="{8AC8E737-EA30-D709-BF9E-682B7B71C34C}"/>
              </a:ext>
            </a:extLst>
          </p:cNvPr>
          <p:cNvSpPr/>
          <p:nvPr userDrawn="1"/>
        </p:nvSpPr>
        <p:spPr>
          <a:xfrm>
            <a:off x="1" y="1143001"/>
            <a:ext cx="12192000"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227" name="TextBox 226">
            <a:extLst>
              <a:ext uri="{FF2B5EF4-FFF2-40B4-BE49-F238E27FC236}">
                <a16:creationId xmlns:a16="http://schemas.microsoft.com/office/drawing/2014/main" id="{BF648F16-D083-ED0D-2636-2B3C89489602}"/>
              </a:ext>
            </a:extLst>
          </p:cNvPr>
          <p:cNvSpPr txBox="1"/>
          <p:nvPr userDrawn="1"/>
        </p:nvSpPr>
        <p:spPr>
          <a:xfrm>
            <a:off x="440623"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229" name="TextBox 228">
            <a:extLst>
              <a:ext uri="{FF2B5EF4-FFF2-40B4-BE49-F238E27FC236}">
                <a16:creationId xmlns:a16="http://schemas.microsoft.com/office/drawing/2014/main" id="{91DA539E-001B-33B6-CA9D-321951989179}"/>
              </a:ext>
            </a:extLst>
          </p:cNvPr>
          <p:cNvSpPr txBox="1"/>
          <p:nvPr userDrawn="1"/>
        </p:nvSpPr>
        <p:spPr>
          <a:xfrm>
            <a:off x="1147352" y="1710252"/>
            <a:ext cx="709821"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231" name="TextBox 230">
            <a:extLst>
              <a:ext uri="{FF2B5EF4-FFF2-40B4-BE49-F238E27FC236}">
                <a16:creationId xmlns:a16="http://schemas.microsoft.com/office/drawing/2014/main" id="{3626733C-973E-914C-F950-4DED8355AEF9}"/>
              </a:ext>
            </a:extLst>
          </p:cNvPr>
          <p:cNvSpPr txBox="1"/>
          <p:nvPr userDrawn="1"/>
        </p:nvSpPr>
        <p:spPr>
          <a:xfrm>
            <a:off x="1854081" y="1710252"/>
            <a:ext cx="709821"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233" name="TextBox 232">
            <a:extLst>
              <a:ext uri="{FF2B5EF4-FFF2-40B4-BE49-F238E27FC236}">
                <a16:creationId xmlns:a16="http://schemas.microsoft.com/office/drawing/2014/main" id="{D88D93AC-C127-461F-7DD5-71F80219F028}"/>
              </a:ext>
            </a:extLst>
          </p:cNvPr>
          <p:cNvSpPr txBox="1"/>
          <p:nvPr userDrawn="1"/>
        </p:nvSpPr>
        <p:spPr>
          <a:xfrm>
            <a:off x="2560810" y="1710252"/>
            <a:ext cx="709821" cy="215444"/>
          </a:xfrm>
          <a:prstGeom prst="rect">
            <a:avLst/>
          </a:prstGeom>
          <a:noFill/>
        </p:spPr>
        <p:txBody>
          <a:bodyPr wrap="square" lIns="0" rIns="0">
            <a:spAutoFit/>
          </a:bodyPr>
          <a:lstStyle/>
          <a:p>
            <a:pPr algn="ctr"/>
            <a:r>
              <a:rPr lang="en-US" sz="800">
                <a:solidFill>
                  <a:schemeClr val="bg1"/>
                </a:solidFill>
              </a:rPr>
              <a:t>Automation</a:t>
            </a:r>
          </a:p>
        </p:txBody>
      </p:sp>
      <p:sp>
        <p:nvSpPr>
          <p:cNvPr id="235" name="TextBox 234">
            <a:extLst>
              <a:ext uri="{FF2B5EF4-FFF2-40B4-BE49-F238E27FC236}">
                <a16:creationId xmlns:a16="http://schemas.microsoft.com/office/drawing/2014/main" id="{911D7E45-1DA8-7F8A-190C-D29F2CD1B282}"/>
              </a:ext>
            </a:extLst>
          </p:cNvPr>
          <p:cNvSpPr txBox="1"/>
          <p:nvPr userDrawn="1"/>
        </p:nvSpPr>
        <p:spPr>
          <a:xfrm>
            <a:off x="3267539" y="1710252"/>
            <a:ext cx="709821"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237" name="TextBox 236">
            <a:extLst>
              <a:ext uri="{FF2B5EF4-FFF2-40B4-BE49-F238E27FC236}">
                <a16:creationId xmlns:a16="http://schemas.microsoft.com/office/drawing/2014/main" id="{0C3D5B44-84AE-413C-FDA4-3623F6284D1F}"/>
              </a:ext>
            </a:extLst>
          </p:cNvPr>
          <p:cNvSpPr txBox="1"/>
          <p:nvPr userDrawn="1"/>
        </p:nvSpPr>
        <p:spPr>
          <a:xfrm>
            <a:off x="3974268" y="1710252"/>
            <a:ext cx="709821" cy="215444"/>
          </a:xfrm>
          <a:prstGeom prst="rect">
            <a:avLst/>
          </a:prstGeom>
          <a:noFill/>
        </p:spPr>
        <p:txBody>
          <a:bodyPr wrap="square" lIns="0" rIns="0">
            <a:spAutoFit/>
          </a:bodyPr>
          <a:lstStyle/>
          <a:p>
            <a:pPr algn="ctr"/>
            <a:r>
              <a:rPr lang="en-US" sz="800">
                <a:solidFill>
                  <a:schemeClr val="bg1"/>
                </a:solidFill>
              </a:rPr>
              <a:t>Big scale</a:t>
            </a:r>
          </a:p>
        </p:txBody>
      </p:sp>
      <p:sp>
        <p:nvSpPr>
          <p:cNvPr id="239" name="TextBox 238">
            <a:extLst>
              <a:ext uri="{FF2B5EF4-FFF2-40B4-BE49-F238E27FC236}">
                <a16:creationId xmlns:a16="http://schemas.microsoft.com/office/drawing/2014/main" id="{A4AA4B76-4B79-8FC8-0747-9B42E5A0CC6C}"/>
              </a:ext>
            </a:extLst>
          </p:cNvPr>
          <p:cNvSpPr txBox="1"/>
          <p:nvPr userDrawn="1"/>
        </p:nvSpPr>
        <p:spPr>
          <a:xfrm>
            <a:off x="4680997" y="1710252"/>
            <a:ext cx="709821" cy="215444"/>
          </a:xfrm>
          <a:prstGeom prst="rect">
            <a:avLst/>
          </a:prstGeom>
          <a:noFill/>
        </p:spPr>
        <p:txBody>
          <a:bodyPr wrap="square" lIns="0" rIns="0">
            <a:spAutoFit/>
          </a:bodyPr>
          <a:lstStyle/>
          <a:p>
            <a:pPr algn="ctr"/>
            <a:r>
              <a:rPr lang="en-US" sz="800">
                <a:solidFill>
                  <a:schemeClr val="bg1"/>
                </a:solidFill>
              </a:rPr>
              <a:t>Bookmark</a:t>
            </a:r>
          </a:p>
        </p:txBody>
      </p:sp>
      <p:sp>
        <p:nvSpPr>
          <p:cNvPr id="241" name="TextBox 240">
            <a:extLst>
              <a:ext uri="{FF2B5EF4-FFF2-40B4-BE49-F238E27FC236}">
                <a16:creationId xmlns:a16="http://schemas.microsoft.com/office/drawing/2014/main" id="{D65E2862-FBD2-E5A7-9A3D-CF978A9DA2B9}"/>
              </a:ext>
            </a:extLst>
          </p:cNvPr>
          <p:cNvSpPr txBox="1"/>
          <p:nvPr userDrawn="1"/>
        </p:nvSpPr>
        <p:spPr>
          <a:xfrm>
            <a:off x="5387726" y="1710252"/>
            <a:ext cx="709821"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243" name="TextBox 242">
            <a:extLst>
              <a:ext uri="{FF2B5EF4-FFF2-40B4-BE49-F238E27FC236}">
                <a16:creationId xmlns:a16="http://schemas.microsoft.com/office/drawing/2014/main" id="{A66A8ED0-618F-E2D5-7B8B-5CADC3F308F2}"/>
              </a:ext>
            </a:extLst>
          </p:cNvPr>
          <p:cNvSpPr txBox="1"/>
          <p:nvPr userDrawn="1"/>
        </p:nvSpPr>
        <p:spPr>
          <a:xfrm>
            <a:off x="6094455" y="1710252"/>
            <a:ext cx="709821"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45" name="TextBox 244">
            <a:extLst>
              <a:ext uri="{FF2B5EF4-FFF2-40B4-BE49-F238E27FC236}">
                <a16:creationId xmlns:a16="http://schemas.microsoft.com/office/drawing/2014/main" id="{5F5C8453-F2AB-C88A-2D64-477122A17ADF}"/>
              </a:ext>
            </a:extLst>
          </p:cNvPr>
          <p:cNvSpPr txBox="1"/>
          <p:nvPr userDrawn="1"/>
        </p:nvSpPr>
        <p:spPr>
          <a:xfrm>
            <a:off x="6801184" y="1710252"/>
            <a:ext cx="709821"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47" name="TextBox 246">
            <a:extLst>
              <a:ext uri="{FF2B5EF4-FFF2-40B4-BE49-F238E27FC236}">
                <a16:creationId xmlns:a16="http://schemas.microsoft.com/office/drawing/2014/main" id="{0B25133F-E74F-B04A-084D-B011DCFFDE15}"/>
              </a:ext>
            </a:extLst>
          </p:cNvPr>
          <p:cNvSpPr txBox="1"/>
          <p:nvPr userDrawn="1"/>
        </p:nvSpPr>
        <p:spPr>
          <a:xfrm>
            <a:off x="7507913" y="1710252"/>
            <a:ext cx="709821" cy="215444"/>
          </a:xfrm>
          <a:prstGeom prst="rect">
            <a:avLst/>
          </a:prstGeom>
          <a:noFill/>
        </p:spPr>
        <p:txBody>
          <a:bodyPr wrap="square" lIns="0" rIns="0">
            <a:spAutoFit/>
          </a:bodyPr>
          <a:lstStyle/>
          <a:p>
            <a:pPr algn="ctr"/>
            <a:r>
              <a:rPr lang="en-US" sz="800">
                <a:solidFill>
                  <a:schemeClr val="bg1"/>
                </a:solidFill>
              </a:rPr>
              <a:t>Certification</a:t>
            </a:r>
          </a:p>
        </p:txBody>
      </p:sp>
      <p:sp>
        <p:nvSpPr>
          <p:cNvPr id="249" name="TextBox 248">
            <a:extLst>
              <a:ext uri="{FF2B5EF4-FFF2-40B4-BE49-F238E27FC236}">
                <a16:creationId xmlns:a16="http://schemas.microsoft.com/office/drawing/2014/main" id="{219207F7-E896-A943-04ED-E43589171FF8}"/>
              </a:ext>
            </a:extLst>
          </p:cNvPr>
          <p:cNvSpPr txBox="1"/>
          <p:nvPr userDrawn="1"/>
        </p:nvSpPr>
        <p:spPr>
          <a:xfrm>
            <a:off x="8214642" y="1710252"/>
            <a:ext cx="709821" cy="215444"/>
          </a:xfrm>
          <a:prstGeom prst="rect">
            <a:avLst/>
          </a:prstGeom>
          <a:noFill/>
        </p:spPr>
        <p:txBody>
          <a:bodyPr wrap="square" lIns="0" rIns="0">
            <a:spAutoFit/>
          </a:bodyPr>
          <a:lstStyle/>
          <a:p>
            <a:pPr algn="ctr"/>
            <a:r>
              <a:rPr lang="en-US" sz="800">
                <a:solidFill>
                  <a:schemeClr val="bg1"/>
                </a:solidFill>
              </a:rPr>
              <a:t>Chart</a:t>
            </a:r>
          </a:p>
        </p:txBody>
      </p:sp>
      <p:sp>
        <p:nvSpPr>
          <p:cNvPr id="251" name="TextBox 250">
            <a:extLst>
              <a:ext uri="{FF2B5EF4-FFF2-40B4-BE49-F238E27FC236}">
                <a16:creationId xmlns:a16="http://schemas.microsoft.com/office/drawing/2014/main" id="{A53CF8A3-B4B7-DA5D-69A4-0AC8026A2D51}"/>
              </a:ext>
            </a:extLst>
          </p:cNvPr>
          <p:cNvSpPr txBox="1"/>
          <p:nvPr userDrawn="1"/>
        </p:nvSpPr>
        <p:spPr>
          <a:xfrm>
            <a:off x="8921371" y="1710252"/>
            <a:ext cx="709821"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53" name="TextBox 252">
            <a:extLst>
              <a:ext uri="{FF2B5EF4-FFF2-40B4-BE49-F238E27FC236}">
                <a16:creationId xmlns:a16="http://schemas.microsoft.com/office/drawing/2014/main" id="{35F53499-501C-A50B-3720-0C085F287A0C}"/>
              </a:ext>
            </a:extLst>
          </p:cNvPr>
          <p:cNvSpPr txBox="1"/>
          <p:nvPr userDrawn="1"/>
        </p:nvSpPr>
        <p:spPr>
          <a:xfrm>
            <a:off x="9628100" y="1710252"/>
            <a:ext cx="709821"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255" name="TextBox 254">
            <a:extLst>
              <a:ext uri="{FF2B5EF4-FFF2-40B4-BE49-F238E27FC236}">
                <a16:creationId xmlns:a16="http://schemas.microsoft.com/office/drawing/2014/main" id="{B741B6B7-FD5F-C05A-A071-EB8EAD000290}"/>
              </a:ext>
            </a:extLst>
          </p:cNvPr>
          <p:cNvSpPr txBox="1"/>
          <p:nvPr userDrawn="1"/>
        </p:nvSpPr>
        <p:spPr>
          <a:xfrm>
            <a:off x="10334829" y="1710252"/>
            <a:ext cx="709821" cy="338554"/>
          </a:xfrm>
          <a:prstGeom prst="rect">
            <a:avLst/>
          </a:prstGeom>
          <a:noFill/>
        </p:spPr>
        <p:txBody>
          <a:bodyPr wrap="square" lIns="0" rIns="0">
            <a:spAutoFit/>
          </a:bodyPr>
          <a:lstStyle/>
          <a:p>
            <a:pPr algn="ctr"/>
            <a:r>
              <a:rPr lang="en-US" sz="800">
                <a:solidFill>
                  <a:schemeClr val="bg1"/>
                </a:solidFill>
              </a:rPr>
              <a:t>Course foundation</a:t>
            </a:r>
          </a:p>
        </p:txBody>
      </p:sp>
      <p:sp>
        <p:nvSpPr>
          <p:cNvPr id="257" name="TextBox 256">
            <a:extLst>
              <a:ext uri="{FF2B5EF4-FFF2-40B4-BE49-F238E27FC236}">
                <a16:creationId xmlns:a16="http://schemas.microsoft.com/office/drawing/2014/main" id="{1F6F3398-D490-0351-6C1D-9716DBFD5841}"/>
              </a:ext>
            </a:extLst>
          </p:cNvPr>
          <p:cNvSpPr txBox="1"/>
          <p:nvPr userDrawn="1"/>
        </p:nvSpPr>
        <p:spPr>
          <a:xfrm>
            <a:off x="11041556"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259" name="TextBox 258">
            <a:extLst>
              <a:ext uri="{FF2B5EF4-FFF2-40B4-BE49-F238E27FC236}">
                <a16:creationId xmlns:a16="http://schemas.microsoft.com/office/drawing/2014/main" id="{D303820A-2D7A-D43A-4DFF-9614A08B1F4B}"/>
              </a:ext>
            </a:extLst>
          </p:cNvPr>
          <p:cNvSpPr txBox="1"/>
          <p:nvPr userDrawn="1"/>
        </p:nvSpPr>
        <p:spPr>
          <a:xfrm>
            <a:off x="440623" y="2532310"/>
            <a:ext cx="709821"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261" name="TextBox 260">
            <a:extLst>
              <a:ext uri="{FF2B5EF4-FFF2-40B4-BE49-F238E27FC236}">
                <a16:creationId xmlns:a16="http://schemas.microsoft.com/office/drawing/2014/main" id="{D971E0F7-4308-0985-CFAF-0623B81CCB9D}"/>
              </a:ext>
            </a:extLst>
          </p:cNvPr>
          <p:cNvSpPr txBox="1"/>
          <p:nvPr userDrawn="1"/>
        </p:nvSpPr>
        <p:spPr>
          <a:xfrm>
            <a:off x="1147352" y="2532310"/>
            <a:ext cx="709821" cy="215444"/>
          </a:xfrm>
          <a:prstGeom prst="rect">
            <a:avLst/>
          </a:prstGeom>
          <a:noFill/>
        </p:spPr>
        <p:txBody>
          <a:bodyPr wrap="square" lIns="0" rIns="0">
            <a:spAutoFit/>
          </a:bodyPr>
          <a:lstStyle/>
          <a:p>
            <a:pPr algn="ctr"/>
            <a:r>
              <a:rPr lang="en-US" sz="800">
                <a:solidFill>
                  <a:schemeClr val="bg1"/>
                </a:solidFill>
              </a:rPr>
              <a:t>CRM</a:t>
            </a:r>
          </a:p>
        </p:txBody>
      </p:sp>
      <p:sp>
        <p:nvSpPr>
          <p:cNvPr id="263" name="TextBox 262">
            <a:extLst>
              <a:ext uri="{FF2B5EF4-FFF2-40B4-BE49-F238E27FC236}">
                <a16:creationId xmlns:a16="http://schemas.microsoft.com/office/drawing/2014/main" id="{F2BD3C5E-2571-8B2C-0526-509C3B16E4EA}"/>
              </a:ext>
            </a:extLst>
          </p:cNvPr>
          <p:cNvSpPr txBox="1"/>
          <p:nvPr userDrawn="1"/>
        </p:nvSpPr>
        <p:spPr>
          <a:xfrm>
            <a:off x="1854081" y="2532310"/>
            <a:ext cx="709821" cy="215444"/>
          </a:xfrm>
          <a:prstGeom prst="rect">
            <a:avLst/>
          </a:prstGeom>
          <a:noFill/>
        </p:spPr>
        <p:txBody>
          <a:bodyPr wrap="square" lIns="0" rIns="0">
            <a:spAutoFit/>
          </a:bodyPr>
          <a:lstStyle/>
          <a:p>
            <a:pPr algn="ctr"/>
            <a:r>
              <a:rPr lang="en-US" sz="800">
                <a:solidFill>
                  <a:schemeClr val="bg1"/>
                </a:solidFill>
              </a:rPr>
              <a:t>Crown</a:t>
            </a:r>
          </a:p>
        </p:txBody>
      </p:sp>
      <p:sp>
        <p:nvSpPr>
          <p:cNvPr id="265" name="TextBox 264">
            <a:extLst>
              <a:ext uri="{FF2B5EF4-FFF2-40B4-BE49-F238E27FC236}">
                <a16:creationId xmlns:a16="http://schemas.microsoft.com/office/drawing/2014/main" id="{2987655D-5622-6E12-5C54-20F38C50DB24}"/>
              </a:ext>
            </a:extLst>
          </p:cNvPr>
          <p:cNvSpPr txBox="1"/>
          <p:nvPr userDrawn="1"/>
        </p:nvSpPr>
        <p:spPr>
          <a:xfrm>
            <a:off x="2560810" y="2532310"/>
            <a:ext cx="709821"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267" name="TextBox 266">
            <a:extLst>
              <a:ext uri="{FF2B5EF4-FFF2-40B4-BE49-F238E27FC236}">
                <a16:creationId xmlns:a16="http://schemas.microsoft.com/office/drawing/2014/main" id="{CAAE7E04-10C1-C539-7D9D-C2546EB679FC}"/>
              </a:ext>
            </a:extLst>
          </p:cNvPr>
          <p:cNvSpPr txBox="1"/>
          <p:nvPr userDrawn="1"/>
        </p:nvSpPr>
        <p:spPr>
          <a:xfrm>
            <a:off x="3267539" y="2532310"/>
            <a:ext cx="709821" cy="338554"/>
          </a:xfrm>
          <a:prstGeom prst="rect">
            <a:avLst/>
          </a:prstGeom>
          <a:noFill/>
        </p:spPr>
        <p:txBody>
          <a:bodyPr wrap="square" lIns="0" rIns="0">
            <a:spAutoFit/>
          </a:bodyPr>
          <a:lstStyle/>
          <a:p>
            <a:pPr algn="ctr"/>
            <a:r>
              <a:rPr lang="en-US" sz="800">
                <a:solidFill>
                  <a:schemeClr val="bg1"/>
                </a:solidFill>
              </a:rPr>
              <a:t>Desktop program</a:t>
            </a:r>
          </a:p>
        </p:txBody>
      </p:sp>
      <p:sp>
        <p:nvSpPr>
          <p:cNvPr id="269" name="TextBox 268">
            <a:extLst>
              <a:ext uri="{FF2B5EF4-FFF2-40B4-BE49-F238E27FC236}">
                <a16:creationId xmlns:a16="http://schemas.microsoft.com/office/drawing/2014/main" id="{28289255-A7FD-3E7E-6FEE-74F6C05B9A1E}"/>
              </a:ext>
            </a:extLst>
          </p:cNvPr>
          <p:cNvSpPr txBox="1"/>
          <p:nvPr userDrawn="1"/>
        </p:nvSpPr>
        <p:spPr>
          <a:xfrm>
            <a:off x="3974268" y="2532310"/>
            <a:ext cx="709821" cy="215444"/>
          </a:xfrm>
          <a:prstGeom prst="rect">
            <a:avLst/>
          </a:prstGeom>
          <a:noFill/>
        </p:spPr>
        <p:txBody>
          <a:bodyPr wrap="square" lIns="0" rIns="0">
            <a:spAutoFit/>
          </a:bodyPr>
          <a:lstStyle/>
          <a:p>
            <a:pPr algn="ctr"/>
            <a:r>
              <a:rPr lang="en-US" sz="800">
                <a:solidFill>
                  <a:schemeClr val="bg1"/>
                </a:solidFill>
              </a:rPr>
              <a:t>Decrease</a:t>
            </a:r>
          </a:p>
        </p:txBody>
      </p:sp>
      <p:sp>
        <p:nvSpPr>
          <p:cNvPr id="271" name="TextBox 270">
            <a:extLst>
              <a:ext uri="{FF2B5EF4-FFF2-40B4-BE49-F238E27FC236}">
                <a16:creationId xmlns:a16="http://schemas.microsoft.com/office/drawing/2014/main" id="{963DEA01-4CC6-2BF1-957C-4A2689D84B4E}"/>
              </a:ext>
            </a:extLst>
          </p:cNvPr>
          <p:cNvSpPr txBox="1"/>
          <p:nvPr userDrawn="1"/>
        </p:nvSpPr>
        <p:spPr>
          <a:xfrm>
            <a:off x="4680997" y="2532310"/>
            <a:ext cx="709821" cy="215444"/>
          </a:xfrm>
          <a:prstGeom prst="rect">
            <a:avLst/>
          </a:prstGeom>
          <a:noFill/>
        </p:spPr>
        <p:txBody>
          <a:bodyPr wrap="square" lIns="0" rIns="0">
            <a:spAutoFit/>
          </a:bodyPr>
          <a:lstStyle/>
          <a:p>
            <a:pPr algn="ctr"/>
            <a:r>
              <a:rPr lang="en-US" sz="800">
                <a:solidFill>
                  <a:schemeClr val="bg1"/>
                </a:solidFill>
              </a:rPr>
              <a:t>Document</a:t>
            </a:r>
          </a:p>
        </p:txBody>
      </p:sp>
      <p:sp>
        <p:nvSpPr>
          <p:cNvPr id="273" name="TextBox 272">
            <a:extLst>
              <a:ext uri="{FF2B5EF4-FFF2-40B4-BE49-F238E27FC236}">
                <a16:creationId xmlns:a16="http://schemas.microsoft.com/office/drawing/2014/main" id="{38BB3C19-7AD5-FFE8-138A-15FF868093E2}"/>
              </a:ext>
            </a:extLst>
          </p:cNvPr>
          <p:cNvSpPr txBox="1"/>
          <p:nvPr userDrawn="1"/>
        </p:nvSpPr>
        <p:spPr>
          <a:xfrm>
            <a:off x="5387726" y="2532310"/>
            <a:ext cx="709821" cy="215444"/>
          </a:xfrm>
          <a:prstGeom prst="rect">
            <a:avLst/>
          </a:prstGeom>
          <a:noFill/>
        </p:spPr>
        <p:txBody>
          <a:bodyPr wrap="square" lIns="0" rIns="0">
            <a:spAutoFit/>
          </a:bodyPr>
          <a:lstStyle/>
          <a:p>
            <a:pPr algn="ctr"/>
            <a:r>
              <a:rPr lang="en-US" sz="800">
                <a:solidFill>
                  <a:schemeClr val="bg1"/>
                </a:solidFill>
              </a:rPr>
              <a:t>Done</a:t>
            </a:r>
          </a:p>
        </p:txBody>
      </p:sp>
      <p:sp>
        <p:nvSpPr>
          <p:cNvPr id="275" name="TextBox 274">
            <a:extLst>
              <a:ext uri="{FF2B5EF4-FFF2-40B4-BE49-F238E27FC236}">
                <a16:creationId xmlns:a16="http://schemas.microsoft.com/office/drawing/2014/main" id="{4F724678-D382-501C-ED3E-16D47603EB4E}"/>
              </a:ext>
            </a:extLst>
          </p:cNvPr>
          <p:cNvSpPr txBox="1"/>
          <p:nvPr userDrawn="1"/>
        </p:nvSpPr>
        <p:spPr>
          <a:xfrm>
            <a:off x="6094455" y="2532310"/>
            <a:ext cx="709821" cy="215444"/>
          </a:xfrm>
          <a:prstGeom prst="rect">
            <a:avLst/>
          </a:prstGeom>
          <a:noFill/>
        </p:spPr>
        <p:txBody>
          <a:bodyPr wrap="square" lIns="0" rIns="0">
            <a:spAutoFit/>
          </a:bodyPr>
          <a:lstStyle/>
          <a:p>
            <a:pPr algn="ctr"/>
            <a:r>
              <a:rPr lang="en-US" sz="800">
                <a:solidFill>
                  <a:schemeClr val="bg1"/>
                </a:solidFill>
              </a:rPr>
              <a:t>Ease of use</a:t>
            </a:r>
          </a:p>
        </p:txBody>
      </p:sp>
      <p:sp>
        <p:nvSpPr>
          <p:cNvPr id="277" name="TextBox 276">
            <a:extLst>
              <a:ext uri="{FF2B5EF4-FFF2-40B4-BE49-F238E27FC236}">
                <a16:creationId xmlns:a16="http://schemas.microsoft.com/office/drawing/2014/main" id="{3A1F16D4-EBC5-FB99-D2F9-B58090B0A99E}"/>
              </a:ext>
            </a:extLst>
          </p:cNvPr>
          <p:cNvSpPr txBox="1"/>
          <p:nvPr userDrawn="1"/>
        </p:nvSpPr>
        <p:spPr>
          <a:xfrm>
            <a:off x="6801184" y="2532310"/>
            <a:ext cx="709821"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278" name="TextBox 277">
            <a:extLst>
              <a:ext uri="{FF2B5EF4-FFF2-40B4-BE49-F238E27FC236}">
                <a16:creationId xmlns:a16="http://schemas.microsoft.com/office/drawing/2014/main" id="{82CA94A4-889A-AA35-922F-A0D54FE441A7}"/>
              </a:ext>
            </a:extLst>
          </p:cNvPr>
          <p:cNvSpPr txBox="1"/>
          <p:nvPr userDrawn="1"/>
        </p:nvSpPr>
        <p:spPr>
          <a:xfrm>
            <a:off x="7507913" y="2532310"/>
            <a:ext cx="709821" cy="215444"/>
          </a:xfrm>
          <a:prstGeom prst="rect">
            <a:avLst/>
          </a:prstGeom>
          <a:noFill/>
        </p:spPr>
        <p:txBody>
          <a:bodyPr wrap="square" lIns="0" rIns="0">
            <a:spAutoFit/>
          </a:bodyPr>
          <a:lstStyle/>
          <a:p>
            <a:pPr algn="ctr"/>
            <a:r>
              <a:rPr lang="en-US" sz="800">
                <a:solidFill>
                  <a:schemeClr val="bg1"/>
                </a:solidFill>
              </a:rPr>
              <a:t>Flexibility</a:t>
            </a:r>
          </a:p>
        </p:txBody>
      </p:sp>
      <p:sp>
        <p:nvSpPr>
          <p:cNvPr id="279" name="TextBox 278">
            <a:extLst>
              <a:ext uri="{FF2B5EF4-FFF2-40B4-BE49-F238E27FC236}">
                <a16:creationId xmlns:a16="http://schemas.microsoft.com/office/drawing/2014/main" id="{58D13A79-8AAE-4AE3-DC8B-688A465F6C16}"/>
              </a:ext>
            </a:extLst>
          </p:cNvPr>
          <p:cNvSpPr txBox="1"/>
          <p:nvPr userDrawn="1"/>
        </p:nvSpPr>
        <p:spPr>
          <a:xfrm>
            <a:off x="8214642" y="2532310"/>
            <a:ext cx="709821" cy="215444"/>
          </a:xfrm>
          <a:prstGeom prst="rect">
            <a:avLst/>
          </a:prstGeom>
          <a:noFill/>
        </p:spPr>
        <p:txBody>
          <a:bodyPr wrap="square" lIns="0" rIns="0">
            <a:spAutoFit/>
          </a:bodyPr>
          <a:lstStyle/>
          <a:p>
            <a:pPr algn="ctr"/>
            <a:r>
              <a:rPr lang="en-US" sz="800">
                <a:solidFill>
                  <a:schemeClr val="bg1"/>
                </a:solidFill>
              </a:rPr>
              <a:t>Goals</a:t>
            </a:r>
          </a:p>
        </p:txBody>
      </p:sp>
      <p:sp>
        <p:nvSpPr>
          <p:cNvPr id="280" name="TextBox 279">
            <a:extLst>
              <a:ext uri="{FF2B5EF4-FFF2-40B4-BE49-F238E27FC236}">
                <a16:creationId xmlns:a16="http://schemas.microsoft.com/office/drawing/2014/main" id="{2083EE1A-DFD2-F594-CBF7-27E8E392D346}"/>
              </a:ext>
            </a:extLst>
          </p:cNvPr>
          <p:cNvSpPr txBox="1"/>
          <p:nvPr userDrawn="1"/>
        </p:nvSpPr>
        <p:spPr>
          <a:xfrm>
            <a:off x="8921371" y="2532310"/>
            <a:ext cx="709821"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281" name="TextBox 280">
            <a:extLst>
              <a:ext uri="{FF2B5EF4-FFF2-40B4-BE49-F238E27FC236}">
                <a16:creationId xmlns:a16="http://schemas.microsoft.com/office/drawing/2014/main" id="{673A888C-D4C1-8A52-243D-CC25FFF36A35}"/>
              </a:ext>
            </a:extLst>
          </p:cNvPr>
          <p:cNvSpPr txBox="1"/>
          <p:nvPr userDrawn="1"/>
        </p:nvSpPr>
        <p:spPr>
          <a:xfrm>
            <a:off x="9628100" y="2532310"/>
            <a:ext cx="709821" cy="215444"/>
          </a:xfrm>
          <a:prstGeom prst="rect">
            <a:avLst/>
          </a:prstGeom>
          <a:noFill/>
        </p:spPr>
        <p:txBody>
          <a:bodyPr wrap="square" lIns="0" rIns="0">
            <a:spAutoFit/>
          </a:bodyPr>
          <a:lstStyle/>
          <a:p>
            <a:pPr algn="ctr"/>
            <a:r>
              <a:rPr lang="en-US" sz="800">
                <a:solidFill>
                  <a:schemeClr val="bg1"/>
                </a:solidFill>
              </a:rPr>
              <a:t>Growth</a:t>
            </a:r>
          </a:p>
        </p:txBody>
      </p:sp>
      <p:sp>
        <p:nvSpPr>
          <p:cNvPr id="282" name="TextBox 281">
            <a:extLst>
              <a:ext uri="{FF2B5EF4-FFF2-40B4-BE49-F238E27FC236}">
                <a16:creationId xmlns:a16="http://schemas.microsoft.com/office/drawing/2014/main" id="{FB6DD5B5-1F7F-2279-F01E-574DF505C9AE}"/>
              </a:ext>
            </a:extLst>
          </p:cNvPr>
          <p:cNvSpPr txBox="1"/>
          <p:nvPr userDrawn="1"/>
        </p:nvSpPr>
        <p:spPr>
          <a:xfrm>
            <a:off x="10334829" y="2532310"/>
            <a:ext cx="709821" cy="215444"/>
          </a:xfrm>
          <a:prstGeom prst="rect">
            <a:avLst/>
          </a:prstGeom>
          <a:noFill/>
        </p:spPr>
        <p:txBody>
          <a:bodyPr wrap="square" lIns="0" rIns="0">
            <a:spAutoFit/>
          </a:bodyPr>
          <a:lstStyle/>
          <a:p>
            <a:pPr algn="ctr"/>
            <a:r>
              <a:rPr lang="en-US" sz="800">
                <a:solidFill>
                  <a:schemeClr val="bg1"/>
                </a:solidFill>
              </a:rPr>
              <a:t>Heart</a:t>
            </a:r>
          </a:p>
        </p:txBody>
      </p:sp>
      <p:sp>
        <p:nvSpPr>
          <p:cNvPr id="283" name="TextBox 282">
            <a:extLst>
              <a:ext uri="{FF2B5EF4-FFF2-40B4-BE49-F238E27FC236}">
                <a16:creationId xmlns:a16="http://schemas.microsoft.com/office/drawing/2014/main" id="{A5D6616A-77B0-DBAB-E910-D7E992E5CC91}"/>
              </a:ext>
            </a:extLst>
          </p:cNvPr>
          <p:cNvSpPr txBox="1"/>
          <p:nvPr userDrawn="1"/>
        </p:nvSpPr>
        <p:spPr>
          <a:xfrm>
            <a:off x="11041556" y="2532310"/>
            <a:ext cx="709821" cy="215444"/>
          </a:xfrm>
          <a:prstGeom prst="rect">
            <a:avLst/>
          </a:prstGeom>
          <a:noFill/>
        </p:spPr>
        <p:txBody>
          <a:bodyPr wrap="square" lIns="0" rIns="0">
            <a:spAutoFit/>
          </a:bodyPr>
          <a:lstStyle/>
          <a:p>
            <a:pPr algn="ctr"/>
            <a:r>
              <a:rPr lang="en-US" sz="800">
                <a:solidFill>
                  <a:schemeClr val="bg1"/>
                </a:solidFill>
              </a:rPr>
              <a:t>Warning</a:t>
            </a:r>
          </a:p>
        </p:txBody>
      </p:sp>
      <p:sp>
        <p:nvSpPr>
          <p:cNvPr id="284" name="TextBox 283">
            <a:extLst>
              <a:ext uri="{FF2B5EF4-FFF2-40B4-BE49-F238E27FC236}">
                <a16:creationId xmlns:a16="http://schemas.microsoft.com/office/drawing/2014/main" id="{1909FEFD-A09A-45F9-ECC0-0D2D7A40A261}"/>
              </a:ext>
            </a:extLst>
          </p:cNvPr>
          <p:cNvSpPr txBox="1"/>
          <p:nvPr userDrawn="1"/>
        </p:nvSpPr>
        <p:spPr>
          <a:xfrm>
            <a:off x="440623" y="3381006"/>
            <a:ext cx="709821" cy="215444"/>
          </a:xfrm>
          <a:prstGeom prst="rect">
            <a:avLst/>
          </a:prstGeom>
          <a:noFill/>
        </p:spPr>
        <p:txBody>
          <a:bodyPr wrap="square" lIns="0" rIns="0">
            <a:spAutoFit/>
          </a:bodyPr>
          <a:lstStyle/>
          <a:p>
            <a:pPr algn="ctr"/>
            <a:r>
              <a:rPr lang="en-US" sz="800">
                <a:solidFill>
                  <a:schemeClr val="bg1"/>
                </a:solidFill>
              </a:rPr>
              <a:t>Home</a:t>
            </a:r>
          </a:p>
        </p:txBody>
      </p:sp>
      <p:sp>
        <p:nvSpPr>
          <p:cNvPr id="285" name="TextBox 284">
            <a:extLst>
              <a:ext uri="{FF2B5EF4-FFF2-40B4-BE49-F238E27FC236}">
                <a16:creationId xmlns:a16="http://schemas.microsoft.com/office/drawing/2014/main" id="{B861A6C2-C20A-0806-56F3-07AFED57847B}"/>
              </a:ext>
            </a:extLst>
          </p:cNvPr>
          <p:cNvSpPr txBox="1"/>
          <p:nvPr userDrawn="1"/>
        </p:nvSpPr>
        <p:spPr>
          <a:xfrm>
            <a:off x="1147352" y="3381006"/>
            <a:ext cx="709821" cy="215444"/>
          </a:xfrm>
          <a:prstGeom prst="rect">
            <a:avLst/>
          </a:prstGeom>
          <a:noFill/>
        </p:spPr>
        <p:txBody>
          <a:bodyPr wrap="square" lIns="0" rIns="0">
            <a:spAutoFit/>
          </a:bodyPr>
          <a:lstStyle/>
          <a:p>
            <a:pPr algn="ctr"/>
            <a:r>
              <a:rPr lang="en-US" sz="800">
                <a:solidFill>
                  <a:schemeClr val="bg1"/>
                </a:solidFill>
              </a:rPr>
              <a:t>Hourglass</a:t>
            </a:r>
          </a:p>
        </p:txBody>
      </p:sp>
      <p:sp>
        <p:nvSpPr>
          <p:cNvPr id="286" name="TextBox 285">
            <a:extLst>
              <a:ext uri="{FF2B5EF4-FFF2-40B4-BE49-F238E27FC236}">
                <a16:creationId xmlns:a16="http://schemas.microsoft.com/office/drawing/2014/main" id="{9C5A04D6-CA3F-C89E-49BA-7E471AE761BE}"/>
              </a:ext>
            </a:extLst>
          </p:cNvPr>
          <p:cNvSpPr txBox="1"/>
          <p:nvPr userDrawn="1"/>
        </p:nvSpPr>
        <p:spPr>
          <a:xfrm>
            <a:off x="1854081"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287" name="TextBox 286">
            <a:extLst>
              <a:ext uri="{FF2B5EF4-FFF2-40B4-BE49-F238E27FC236}">
                <a16:creationId xmlns:a16="http://schemas.microsoft.com/office/drawing/2014/main" id="{AD569A71-CD28-C94F-ADF0-2C55B6B24264}"/>
              </a:ext>
            </a:extLst>
          </p:cNvPr>
          <p:cNvSpPr txBox="1"/>
          <p:nvPr userDrawn="1"/>
        </p:nvSpPr>
        <p:spPr>
          <a:xfrm>
            <a:off x="2560810"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288" name="TextBox 287">
            <a:extLst>
              <a:ext uri="{FF2B5EF4-FFF2-40B4-BE49-F238E27FC236}">
                <a16:creationId xmlns:a16="http://schemas.microsoft.com/office/drawing/2014/main" id="{6D89861E-B4AE-23EF-4237-383AC6935D92}"/>
              </a:ext>
            </a:extLst>
          </p:cNvPr>
          <p:cNvSpPr txBox="1"/>
          <p:nvPr userDrawn="1"/>
        </p:nvSpPr>
        <p:spPr>
          <a:xfrm>
            <a:off x="3267539"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289" name="TextBox 288">
            <a:extLst>
              <a:ext uri="{FF2B5EF4-FFF2-40B4-BE49-F238E27FC236}">
                <a16:creationId xmlns:a16="http://schemas.microsoft.com/office/drawing/2014/main" id="{57D4B19A-1242-CF8C-DEEF-DF21A8AECDD2}"/>
              </a:ext>
            </a:extLst>
          </p:cNvPr>
          <p:cNvSpPr txBox="1"/>
          <p:nvPr userDrawn="1"/>
        </p:nvSpPr>
        <p:spPr>
          <a:xfrm>
            <a:off x="3974268"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290" name="TextBox 289">
            <a:extLst>
              <a:ext uri="{FF2B5EF4-FFF2-40B4-BE49-F238E27FC236}">
                <a16:creationId xmlns:a16="http://schemas.microsoft.com/office/drawing/2014/main" id="{9177A42D-D643-F175-61FE-070F20C569E7}"/>
              </a:ext>
            </a:extLst>
          </p:cNvPr>
          <p:cNvSpPr txBox="1"/>
          <p:nvPr userDrawn="1"/>
        </p:nvSpPr>
        <p:spPr>
          <a:xfrm>
            <a:off x="4680997" y="3381006"/>
            <a:ext cx="709821" cy="215444"/>
          </a:xfrm>
          <a:prstGeom prst="rect">
            <a:avLst/>
          </a:prstGeom>
          <a:noFill/>
        </p:spPr>
        <p:txBody>
          <a:bodyPr wrap="square" lIns="0" rIns="0">
            <a:spAutoFit/>
          </a:bodyPr>
          <a:lstStyle/>
          <a:p>
            <a:pPr algn="ctr"/>
            <a:r>
              <a:rPr lang="en-US" sz="800">
                <a:solidFill>
                  <a:schemeClr val="bg1"/>
                </a:solidFill>
              </a:rPr>
              <a:t>Lock open</a:t>
            </a:r>
          </a:p>
        </p:txBody>
      </p:sp>
      <p:sp>
        <p:nvSpPr>
          <p:cNvPr id="291" name="TextBox 290">
            <a:extLst>
              <a:ext uri="{FF2B5EF4-FFF2-40B4-BE49-F238E27FC236}">
                <a16:creationId xmlns:a16="http://schemas.microsoft.com/office/drawing/2014/main" id="{3FC25E0A-33BF-C40E-ECE1-5BBC8FB3C9C3}"/>
              </a:ext>
            </a:extLst>
          </p:cNvPr>
          <p:cNvSpPr txBox="1"/>
          <p:nvPr userDrawn="1"/>
        </p:nvSpPr>
        <p:spPr>
          <a:xfrm>
            <a:off x="5387726" y="3381006"/>
            <a:ext cx="709821" cy="215444"/>
          </a:xfrm>
          <a:prstGeom prst="rect">
            <a:avLst/>
          </a:prstGeom>
          <a:noFill/>
        </p:spPr>
        <p:txBody>
          <a:bodyPr wrap="square" lIns="0" rIns="0">
            <a:spAutoFit/>
          </a:bodyPr>
          <a:lstStyle/>
          <a:p>
            <a:pPr algn="ctr"/>
            <a:r>
              <a:rPr lang="en-US" sz="800">
                <a:solidFill>
                  <a:schemeClr val="bg1"/>
                </a:solidFill>
              </a:rPr>
              <a:t>Lock</a:t>
            </a:r>
          </a:p>
        </p:txBody>
      </p:sp>
      <p:sp>
        <p:nvSpPr>
          <p:cNvPr id="292" name="TextBox 291">
            <a:extLst>
              <a:ext uri="{FF2B5EF4-FFF2-40B4-BE49-F238E27FC236}">
                <a16:creationId xmlns:a16="http://schemas.microsoft.com/office/drawing/2014/main" id="{F1E49F81-0CF4-F3F8-A5F6-55664B6AADEC}"/>
              </a:ext>
            </a:extLst>
          </p:cNvPr>
          <p:cNvSpPr txBox="1"/>
          <p:nvPr userDrawn="1"/>
        </p:nvSpPr>
        <p:spPr>
          <a:xfrm>
            <a:off x="6094455" y="3381006"/>
            <a:ext cx="709821" cy="215444"/>
          </a:xfrm>
          <a:prstGeom prst="rect">
            <a:avLst/>
          </a:prstGeom>
          <a:noFill/>
        </p:spPr>
        <p:txBody>
          <a:bodyPr wrap="square" lIns="0" rIns="0">
            <a:spAutoFit/>
          </a:bodyPr>
          <a:lstStyle/>
          <a:p>
            <a:pPr algn="ctr"/>
            <a:r>
              <a:rPr lang="en-US" sz="800">
                <a:solidFill>
                  <a:schemeClr val="bg1"/>
                </a:solidFill>
              </a:rPr>
              <a:t>Low cost 2</a:t>
            </a:r>
          </a:p>
        </p:txBody>
      </p:sp>
      <p:sp>
        <p:nvSpPr>
          <p:cNvPr id="293" name="TextBox 292">
            <a:extLst>
              <a:ext uri="{FF2B5EF4-FFF2-40B4-BE49-F238E27FC236}">
                <a16:creationId xmlns:a16="http://schemas.microsoft.com/office/drawing/2014/main" id="{4BE552D9-EF9D-BCF2-8E9B-E31BA47D0154}"/>
              </a:ext>
            </a:extLst>
          </p:cNvPr>
          <p:cNvSpPr txBox="1"/>
          <p:nvPr userDrawn="1"/>
        </p:nvSpPr>
        <p:spPr>
          <a:xfrm>
            <a:off x="6801184" y="3381006"/>
            <a:ext cx="709821" cy="215444"/>
          </a:xfrm>
          <a:prstGeom prst="rect">
            <a:avLst/>
          </a:prstGeom>
          <a:noFill/>
        </p:spPr>
        <p:txBody>
          <a:bodyPr wrap="square" lIns="0" rIns="0">
            <a:spAutoFit/>
          </a:bodyPr>
          <a:lstStyle/>
          <a:p>
            <a:pPr algn="ctr"/>
            <a:r>
              <a:rPr lang="en-US" sz="800">
                <a:solidFill>
                  <a:schemeClr val="bg1"/>
                </a:solidFill>
              </a:rPr>
              <a:t>Low Cost</a:t>
            </a:r>
          </a:p>
        </p:txBody>
      </p:sp>
      <p:sp>
        <p:nvSpPr>
          <p:cNvPr id="294" name="TextBox 293">
            <a:extLst>
              <a:ext uri="{FF2B5EF4-FFF2-40B4-BE49-F238E27FC236}">
                <a16:creationId xmlns:a16="http://schemas.microsoft.com/office/drawing/2014/main" id="{58C7BC8D-9603-E2AA-EA97-B0BAF377F81B}"/>
              </a:ext>
            </a:extLst>
          </p:cNvPr>
          <p:cNvSpPr txBox="1"/>
          <p:nvPr userDrawn="1"/>
        </p:nvSpPr>
        <p:spPr>
          <a:xfrm>
            <a:off x="7507913" y="3381006"/>
            <a:ext cx="709821" cy="338554"/>
          </a:xfrm>
          <a:prstGeom prst="rect">
            <a:avLst/>
          </a:prstGeom>
          <a:noFill/>
        </p:spPr>
        <p:txBody>
          <a:bodyPr wrap="square" lIns="0" rIns="0">
            <a:spAutoFit/>
          </a:bodyPr>
          <a:lstStyle/>
          <a:p>
            <a:pPr algn="ctr"/>
            <a:r>
              <a:rPr lang="en-US" sz="800">
                <a:solidFill>
                  <a:schemeClr val="bg1"/>
                </a:solidFill>
              </a:rPr>
              <a:t>Macro recording</a:t>
            </a:r>
          </a:p>
        </p:txBody>
      </p:sp>
      <p:sp>
        <p:nvSpPr>
          <p:cNvPr id="295" name="TextBox 294">
            <a:extLst>
              <a:ext uri="{FF2B5EF4-FFF2-40B4-BE49-F238E27FC236}">
                <a16:creationId xmlns:a16="http://schemas.microsoft.com/office/drawing/2014/main" id="{AEA58289-061A-9F88-5B05-05CC623858C3}"/>
              </a:ext>
            </a:extLst>
          </p:cNvPr>
          <p:cNvSpPr txBox="1"/>
          <p:nvPr userDrawn="1"/>
        </p:nvSpPr>
        <p:spPr>
          <a:xfrm>
            <a:off x="8214642" y="3381006"/>
            <a:ext cx="709821" cy="338554"/>
          </a:xfrm>
          <a:prstGeom prst="rect">
            <a:avLst/>
          </a:prstGeom>
          <a:noFill/>
        </p:spPr>
        <p:txBody>
          <a:bodyPr wrap="square" lIns="0" rIns="0">
            <a:spAutoFit/>
          </a:bodyPr>
          <a:lstStyle/>
          <a:p>
            <a:pPr algn="ctr"/>
            <a:r>
              <a:rPr lang="en-US" sz="800">
                <a:solidFill>
                  <a:schemeClr val="bg1"/>
                </a:solidFill>
              </a:rPr>
              <a:t>Manage documents</a:t>
            </a:r>
          </a:p>
        </p:txBody>
      </p:sp>
      <p:sp>
        <p:nvSpPr>
          <p:cNvPr id="296" name="TextBox 295">
            <a:extLst>
              <a:ext uri="{FF2B5EF4-FFF2-40B4-BE49-F238E27FC236}">
                <a16:creationId xmlns:a16="http://schemas.microsoft.com/office/drawing/2014/main" id="{40846E98-0B7A-A2EC-2895-93821B4E99F4}"/>
              </a:ext>
            </a:extLst>
          </p:cNvPr>
          <p:cNvSpPr txBox="1"/>
          <p:nvPr userDrawn="1"/>
        </p:nvSpPr>
        <p:spPr>
          <a:xfrm>
            <a:off x="8921371" y="3381006"/>
            <a:ext cx="709821"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297" name="TextBox 296">
            <a:extLst>
              <a:ext uri="{FF2B5EF4-FFF2-40B4-BE49-F238E27FC236}">
                <a16:creationId xmlns:a16="http://schemas.microsoft.com/office/drawing/2014/main" id="{EA8D4CE7-7463-5DD3-96F4-287DA690D160}"/>
              </a:ext>
            </a:extLst>
          </p:cNvPr>
          <p:cNvSpPr txBox="1"/>
          <p:nvPr userDrawn="1"/>
        </p:nvSpPr>
        <p:spPr>
          <a:xfrm>
            <a:off x="9628100" y="3381006"/>
            <a:ext cx="709821" cy="215444"/>
          </a:xfrm>
          <a:prstGeom prst="rect">
            <a:avLst/>
          </a:prstGeom>
          <a:noFill/>
        </p:spPr>
        <p:txBody>
          <a:bodyPr wrap="square" lIns="0" rIns="0">
            <a:spAutoFit/>
          </a:bodyPr>
          <a:lstStyle/>
          <a:p>
            <a:pPr algn="ctr"/>
            <a:r>
              <a:rPr lang="en-US" sz="800">
                <a:solidFill>
                  <a:schemeClr val="bg1"/>
                </a:solidFill>
              </a:rPr>
              <a:t>Managing</a:t>
            </a:r>
          </a:p>
        </p:txBody>
      </p:sp>
      <p:sp>
        <p:nvSpPr>
          <p:cNvPr id="298" name="TextBox 297">
            <a:extLst>
              <a:ext uri="{FF2B5EF4-FFF2-40B4-BE49-F238E27FC236}">
                <a16:creationId xmlns:a16="http://schemas.microsoft.com/office/drawing/2014/main" id="{C3C7604A-4BBF-A213-2AE8-0978DB0BCB30}"/>
              </a:ext>
            </a:extLst>
          </p:cNvPr>
          <p:cNvSpPr txBox="1"/>
          <p:nvPr userDrawn="1"/>
        </p:nvSpPr>
        <p:spPr>
          <a:xfrm>
            <a:off x="10334829" y="3381006"/>
            <a:ext cx="709821" cy="215444"/>
          </a:xfrm>
          <a:prstGeom prst="rect">
            <a:avLst/>
          </a:prstGeom>
          <a:noFill/>
        </p:spPr>
        <p:txBody>
          <a:bodyPr wrap="square" lIns="0" rIns="0">
            <a:spAutoFit/>
          </a:bodyPr>
          <a:lstStyle/>
          <a:p>
            <a:pPr algn="ctr"/>
            <a:r>
              <a:rPr lang="en-US" sz="800">
                <a:solidFill>
                  <a:schemeClr val="bg1"/>
                </a:solidFill>
              </a:rPr>
              <a:t>Map alt 2</a:t>
            </a:r>
          </a:p>
        </p:txBody>
      </p:sp>
      <p:sp>
        <p:nvSpPr>
          <p:cNvPr id="299" name="TextBox 298">
            <a:extLst>
              <a:ext uri="{FF2B5EF4-FFF2-40B4-BE49-F238E27FC236}">
                <a16:creationId xmlns:a16="http://schemas.microsoft.com/office/drawing/2014/main" id="{F847882F-7CC4-A60F-65F8-D983F6699DD2}"/>
              </a:ext>
            </a:extLst>
          </p:cNvPr>
          <p:cNvSpPr txBox="1"/>
          <p:nvPr userDrawn="1"/>
        </p:nvSpPr>
        <p:spPr>
          <a:xfrm>
            <a:off x="11041556" y="3381006"/>
            <a:ext cx="709821" cy="215444"/>
          </a:xfrm>
          <a:prstGeom prst="rect">
            <a:avLst/>
          </a:prstGeom>
          <a:noFill/>
        </p:spPr>
        <p:txBody>
          <a:bodyPr wrap="square" lIns="0" rIns="0">
            <a:spAutoFit/>
          </a:bodyPr>
          <a:lstStyle/>
          <a:p>
            <a:pPr algn="ctr"/>
            <a:r>
              <a:rPr lang="en-US" sz="800">
                <a:solidFill>
                  <a:schemeClr val="bg1"/>
                </a:solidFill>
              </a:rPr>
              <a:t>Visibility on</a:t>
            </a:r>
          </a:p>
        </p:txBody>
      </p:sp>
      <p:sp>
        <p:nvSpPr>
          <p:cNvPr id="300" name="TextBox 299">
            <a:extLst>
              <a:ext uri="{FF2B5EF4-FFF2-40B4-BE49-F238E27FC236}">
                <a16:creationId xmlns:a16="http://schemas.microsoft.com/office/drawing/2014/main" id="{4FED2632-4549-9F61-7511-4FA0A82C8C13}"/>
              </a:ext>
            </a:extLst>
          </p:cNvPr>
          <p:cNvSpPr txBox="1"/>
          <p:nvPr userDrawn="1"/>
        </p:nvSpPr>
        <p:spPr>
          <a:xfrm>
            <a:off x="440623" y="4214791"/>
            <a:ext cx="709821" cy="215444"/>
          </a:xfrm>
          <a:prstGeom prst="rect">
            <a:avLst/>
          </a:prstGeom>
          <a:noFill/>
        </p:spPr>
        <p:txBody>
          <a:bodyPr wrap="square" lIns="0" rIns="0">
            <a:spAutoFit/>
          </a:bodyPr>
          <a:lstStyle/>
          <a:p>
            <a:pPr algn="ctr"/>
            <a:r>
              <a:rPr lang="en-US" sz="800">
                <a:solidFill>
                  <a:schemeClr val="bg1"/>
                </a:solidFill>
              </a:rPr>
              <a:t>Map alt</a:t>
            </a:r>
          </a:p>
        </p:txBody>
      </p:sp>
      <p:sp>
        <p:nvSpPr>
          <p:cNvPr id="301" name="TextBox 300">
            <a:extLst>
              <a:ext uri="{FF2B5EF4-FFF2-40B4-BE49-F238E27FC236}">
                <a16:creationId xmlns:a16="http://schemas.microsoft.com/office/drawing/2014/main" id="{190FE4A3-72D2-9E6A-17D5-E472BF08BEFD}"/>
              </a:ext>
            </a:extLst>
          </p:cNvPr>
          <p:cNvSpPr txBox="1"/>
          <p:nvPr userDrawn="1"/>
        </p:nvSpPr>
        <p:spPr>
          <a:xfrm>
            <a:off x="1147352" y="4214791"/>
            <a:ext cx="709821" cy="215444"/>
          </a:xfrm>
          <a:prstGeom prst="rect">
            <a:avLst/>
          </a:prstGeom>
          <a:noFill/>
        </p:spPr>
        <p:txBody>
          <a:bodyPr wrap="square" lIns="0" rIns="0">
            <a:spAutoFit/>
          </a:bodyPr>
          <a:lstStyle/>
          <a:p>
            <a:pPr algn="ctr"/>
            <a:r>
              <a:rPr lang="en-US" sz="800">
                <a:solidFill>
                  <a:schemeClr val="bg1"/>
                </a:solidFill>
              </a:rPr>
              <a:t>Map</a:t>
            </a:r>
          </a:p>
        </p:txBody>
      </p:sp>
      <p:sp>
        <p:nvSpPr>
          <p:cNvPr id="302" name="TextBox 301">
            <a:extLst>
              <a:ext uri="{FF2B5EF4-FFF2-40B4-BE49-F238E27FC236}">
                <a16:creationId xmlns:a16="http://schemas.microsoft.com/office/drawing/2014/main" id="{86E041A5-4BBC-5E73-AA85-08AA04BA1924}"/>
              </a:ext>
            </a:extLst>
          </p:cNvPr>
          <p:cNvSpPr txBox="1"/>
          <p:nvPr userDrawn="1"/>
        </p:nvSpPr>
        <p:spPr>
          <a:xfrm>
            <a:off x="1854081" y="4214791"/>
            <a:ext cx="709821" cy="215444"/>
          </a:xfrm>
          <a:prstGeom prst="rect">
            <a:avLst/>
          </a:prstGeom>
          <a:noFill/>
        </p:spPr>
        <p:txBody>
          <a:bodyPr wrap="square" lIns="0" rIns="0">
            <a:spAutoFit/>
          </a:bodyPr>
          <a:lstStyle/>
          <a:p>
            <a:pPr algn="ctr"/>
            <a:r>
              <a:rPr lang="en-US" sz="800">
                <a:solidFill>
                  <a:schemeClr val="bg1"/>
                </a:solidFill>
              </a:rPr>
              <a:t>Media</a:t>
            </a:r>
          </a:p>
        </p:txBody>
      </p:sp>
      <p:sp>
        <p:nvSpPr>
          <p:cNvPr id="303" name="TextBox 302">
            <a:extLst>
              <a:ext uri="{FF2B5EF4-FFF2-40B4-BE49-F238E27FC236}">
                <a16:creationId xmlns:a16="http://schemas.microsoft.com/office/drawing/2014/main" id="{77C3B9BA-B845-903C-0D8F-533AB6A639C2}"/>
              </a:ext>
            </a:extLst>
          </p:cNvPr>
          <p:cNvSpPr txBox="1"/>
          <p:nvPr userDrawn="1"/>
        </p:nvSpPr>
        <p:spPr>
          <a:xfrm>
            <a:off x="2560810" y="4214791"/>
            <a:ext cx="709821" cy="215444"/>
          </a:xfrm>
          <a:prstGeom prst="rect">
            <a:avLst/>
          </a:prstGeom>
          <a:noFill/>
        </p:spPr>
        <p:txBody>
          <a:bodyPr wrap="square" lIns="0" rIns="0">
            <a:spAutoFit/>
          </a:bodyPr>
          <a:lstStyle/>
          <a:p>
            <a:pPr algn="ctr"/>
            <a:r>
              <a:rPr lang="en-US" sz="800">
                <a:solidFill>
                  <a:schemeClr val="bg1"/>
                </a:solidFill>
              </a:rPr>
              <a:t>Pivot</a:t>
            </a:r>
          </a:p>
        </p:txBody>
      </p:sp>
      <p:sp>
        <p:nvSpPr>
          <p:cNvPr id="304" name="TextBox 303">
            <a:extLst>
              <a:ext uri="{FF2B5EF4-FFF2-40B4-BE49-F238E27FC236}">
                <a16:creationId xmlns:a16="http://schemas.microsoft.com/office/drawing/2014/main" id="{6F840A39-026C-C7E2-70C8-565A2B5DE0B6}"/>
              </a:ext>
            </a:extLst>
          </p:cNvPr>
          <p:cNvSpPr txBox="1"/>
          <p:nvPr userDrawn="1"/>
        </p:nvSpPr>
        <p:spPr>
          <a:xfrm>
            <a:off x="3267539" y="4214791"/>
            <a:ext cx="709821" cy="215444"/>
          </a:xfrm>
          <a:prstGeom prst="rect">
            <a:avLst/>
          </a:prstGeom>
          <a:noFill/>
        </p:spPr>
        <p:txBody>
          <a:bodyPr wrap="square" lIns="0" rIns="0">
            <a:spAutoFit/>
          </a:bodyPr>
          <a:lstStyle/>
          <a:p>
            <a:pPr algn="ctr"/>
            <a:r>
              <a:rPr lang="en-US" sz="800">
                <a:solidFill>
                  <a:schemeClr val="bg1"/>
                </a:solidFill>
              </a:rPr>
              <a:t>Plugin</a:t>
            </a:r>
          </a:p>
        </p:txBody>
      </p:sp>
      <p:sp>
        <p:nvSpPr>
          <p:cNvPr id="305" name="TextBox 304">
            <a:extLst>
              <a:ext uri="{FF2B5EF4-FFF2-40B4-BE49-F238E27FC236}">
                <a16:creationId xmlns:a16="http://schemas.microsoft.com/office/drawing/2014/main" id="{83EE46A2-CEAB-4B50-BB39-DDFFF27A9F33}"/>
              </a:ext>
            </a:extLst>
          </p:cNvPr>
          <p:cNvSpPr txBox="1"/>
          <p:nvPr userDrawn="1"/>
        </p:nvSpPr>
        <p:spPr>
          <a:xfrm>
            <a:off x="3942404" y="4214791"/>
            <a:ext cx="773549"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306" name="TextBox 305">
            <a:extLst>
              <a:ext uri="{FF2B5EF4-FFF2-40B4-BE49-F238E27FC236}">
                <a16:creationId xmlns:a16="http://schemas.microsoft.com/office/drawing/2014/main" id="{70F81E11-7B35-E4DC-F20B-56E70E8EA873}"/>
              </a:ext>
            </a:extLst>
          </p:cNvPr>
          <p:cNvSpPr txBox="1"/>
          <p:nvPr userDrawn="1"/>
        </p:nvSpPr>
        <p:spPr>
          <a:xfrm>
            <a:off x="4680997" y="4214791"/>
            <a:ext cx="709821"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307" name="TextBox 306">
            <a:extLst>
              <a:ext uri="{FF2B5EF4-FFF2-40B4-BE49-F238E27FC236}">
                <a16:creationId xmlns:a16="http://schemas.microsoft.com/office/drawing/2014/main" id="{6C714EA3-437D-09AE-1C2C-15E140EAECA3}"/>
              </a:ext>
            </a:extLst>
          </p:cNvPr>
          <p:cNvSpPr txBox="1"/>
          <p:nvPr userDrawn="1"/>
        </p:nvSpPr>
        <p:spPr>
          <a:xfrm>
            <a:off x="5387726" y="4214791"/>
            <a:ext cx="709821" cy="215444"/>
          </a:xfrm>
          <a:prstGeom prst="rect">
            <a:avLst/>
          </a:prstGeom>
          <a:noFill/>
        </p:spPr>
        <p:txBody>
          <a:bodyPr wrap="square" lIns="0" rIns="0">
            <a:sp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8D98A44E-FCCD-36B5-0672-64428A019C4A}"/>
              </a:ext>
            </a:extLst>
          </p:cNvPr>
          <p:cNvSpPr txBox="1"/>
          <p:nvPr userDrawn="1"/>
        </p:nvSpPr>
        <p:spPr>
          <a:xfrm>
            <a:off x="6094455" y="4214791"/>
            <a:ext cx="709821" cy="338554"/>
          </a:xfrm>
          <a:prstGeom prst="rect">
            <a:avLst/>
          </a:prstGeom>
          <a:noFill/>
        </p:spPr>
        <p:txBody>
          <a:bodyPr wrap="square" lIns="0" rIns="0">
            <a:spAutoFit/>
          </a:bodyPr>
          <a:lstStyle/>
          <a:p>
            <a:pPr algn="ctr"/>
            <a:r>
              <a:rPr lang="en-US" sz="800">
                <a:solidFill>
                  <a:schemeClr val="bg1"/>
                </a:solidFill>
              </a:rPr>
              <a:t>Promoter bullhorn</a:t>
            </a:r>
          </a:p>
        </p:txBody>
      </p:sp>
      <p:sp>
        <p:nvSpPr>
          <p:cNvPr id="309" name="TextBox 308">
            <a:extLst>
              <a:ext uri="{FF2B5EF4-FFF2-40B4-BE49-F238E27FC236}">
                <a16:creationId xmlns:a16="http://schemas.microsoft.com/office/drawing/2014/main" id="{8C785F62-F1A5-CD99-47D7-27A6C0439001}"/>
              </a:ext>
            </a:extLst>
          </p:cNvPr>
          <p:cNvSpPr txBox="1"/>
          <p:nvPr userDrawn="1"/>
        </p:nvSpPr>
        <p:spPr>
          <a:xfrm>
            <a:off x="6801184" y="4214791"/>
            <a:ext cx="709821"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310" name="TextBox 309">
            <a:extLst>
              <a:ext uri="{FF2B5EF4-FFF2-40B4-BE49-F238E27FC236}">
                <a16:creationId xmlns:a16="http://schemas.microsoft.com/office/drawing/2014/main" id="{57E3DE3F-6A52-EE69-F4D6-4CFE59E76D66}"/>
              </a:ext>
            </a:extLst>
          </p:cNvPr>
          <p:cNvSpPr txBox="1"/>
          <p:nvPr userDrawn="1"/>
        </p:nvSpPr>
        <p:spPr>
          <a:xfrm>
            <a:off x="7507913" y="4214791"/>
            <a:ext cx="709821" cy="338554"/>
          </a:xfrm>
          <a:prstGeom prst="rect">
            <a:avLst/>
          </a:prstGeom>
          <a:noFill/>
        </p:spPr>
        <p:txBody>
          <a:bodyPr wrap="square" lIns="0" rIns="0">
            <a:spAutoFit/>
          </a:bodyPr>
          <a:lstStyle/>
          <a:p>
            <a:pPr algn="ctr"/>
            <a:r>
              <a:rPr lang="en-US" sz="800">
                <a:solidFill>
                  <a:schemeClr val="bg1"/>
                </a:solidFill>
              </a:rPr>
              <a:t>Proof of concept</a:t>
            </a:r>
          </a:p>
        </p:txBody>
      </p:sp>
      <p:sp>
        <p:nvSpPr>
          <p:cNvPr id="311" name="TextBox 310">
            <a:extLst>
              <a:ext uri="{FF2B5EF4-FFF2-40B4-BE49-F238E27FC236}">
                <a16:creationId xmlns:a16="http://schemas.microsoft.com/office/drawing/2014/main" id="{94059AF5-371E-F99C-D407-3E4A1402BF2F}"/>
              </a:ext>
            </a:extLst>
          </p:cNvPr>
          <p:cNvSpPr txBox="1"/>
          <p:nvPr userDrawn="1"/>
        </p:nvSpPr>
        <p:spPr>
          <a:xfrm>
            <a:off x="8214642" y="4214791"/>
            <a:ext cx="709821" cy="215444"/>
          </a:xfrm>
          <a:prstGeom prst="rect">
            <a:avLst/>
          </a:prstGeom>
          <a:noFill/>
        </p:spPr>
        <p:txBody>
          <a:bodyPr wrap="square" lIns="0" rIns="0">
            <a:spAutoFit/>
          </a:bodyPr>
          <a:lstStyle/>
          <a:p>
            <a:pPr algn="ctr"/>
            <a:r>
              <a:rPr lang="en-US" sz="800">
                <a:solidFill>
                  <a:schemeClr val="bg1"/>
                </a:solidFill>
              </a:rPr>
              <a:t>Public sector</a:t>
            </a:r>
          </a:p>
        </p:txBody>
      </p:sp>
      <p:sp>
        <p:nvSpPr>
          <p:cNvPr id="312" name="TextBox 311">
            <a:extLst>
              <a:ext uri="{FF2B5EF4-FFF2-40B4-BE49-F238E27FC236}">
                <a16:creationId xmlns:a16="http://schemas.microsoft.com/office/drawing/2014/main" id="{6D199F0C-59CE-5A4C-1776-51C1C6A67AF9}"/>
              </a:ext>
            </a:extLst>
          </p:cNvPr>
          <p:cNvSpPr txBox="1"/>
          <p:nvPr userDrawn="1"/>
        </p:nvSpPr>
        <p:spPr>
          <a:xfrm>
            <a:off x="8921371" y="4214791"/>
            <a:ext cx="709821" cy="215444"/>
          </a:xfrm>
          <a:prstGeom prst="rect">
            <a:avLst/>
          </a:prstGeom>
          <a:noFill/>
        </p:spPr>
        <p:txBody>
          <a:bodyPr wrap="square" lIns="0" rIns="0">
            <a:spAutoFit/>
          </a:bodyPr>
          <a:lstStyle/>
          <a:p>
            <a:pPr algn="ctr"/>
            <a:r>
              <a:rPr lang="en-US" sz="800">
                <a:solidFill>
                  <a:schemeClr val="bg1"/>
                </a:solidFill>
              </a:rPr>
              <a:t>QA</a:t>
            </a:r>
          </a:p>
        </p:txBody>
      </p:sp>
      <p:sp>
        <p:nvSpPr>
          <p:cNvPr id="313" name="TextBox 312">
            <a:extLst>
              <a:ext uri="{FF2B5EF4-FFF2-40B4-BE49-F238E27FC236}">
                <a16:creationId xmlns:a16="http://schemas.microsoft.com/office/drawing/2014/main" id="{54AA07FE-9C32-2B69-B995-C4EE5DDBCE15}"/>
              </a:ext>
            </a:extLst>
          </p:cNvPr>
          <p:cNvSpPr txBox="1"/>
          <p:nvPr userDrawn="1"/>
        </p:nvSpPr>
        <p:spPr>
          <a:xfrm>
            <a:off x="9628100" y="4214791"/>
            <a:ext cx="709821" cy="338554"/>
          </a:xfrm>
          <a:prstGeom prst="rect">
            <a:avLst/>
          </a:prstGeom>
          <a:noFill/>
        </p:spPr>
        <p:txBody>
          <a:bodyPr wrap="square" lIns="0" rIns="0">
            <a:spAutoFit/>
          </a:bodyPr>
          <a:lstStyle/>
          <a:p>
            <a:pPr algn="ctr"/>
            <a:r>
              <a:rPr lang="en-US" sz="800">
                <a:solidFill>
                  <a:schemeClr val="bg1"/>
                </a:solidFill>
              </a:rPr>
              <a:t>Question answer</a:t>
            </a:r>
          </a:p>
        </p:txBody>
      </p:sp>
      <p:sp>
        <p:nvSpPr>
          <p:cNvPr id="314" name="TextBox 313">
            <a:extLst>
              <a:ext uri="{FF2B5EF4-FFF2-40B4-BE49-F238E27FC236}">
                <a16:creationId xmlns:a16="http://schemas.microsoft.com/office/drawing/2014/main" id="{FD58717C-EAC4-4A74-B258-C05025E8F9EC}"/>
              </a:ext>
            </a:extLst>
          </p:cNvPr>
          <p:cNvSpPr txBox="1"/>
          <p:nvPr userDrawn="1"/>
        </p:nvSpPr>
        <p:spPr>
          <a:xfrm>
            <a:off x="10334829" y="4214791"/>
            <a:ext cx="709821"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315" name="TextBox 314">
            <a:extLst>
              <a:ext uri="{FF2B5EF4-FFF2-40B4-BE49-F238E27FC236}">
                <a16:creationId xmlns:a16="http://schemas.microsoft.com/office/drawing/2014/main" id="{754FDF0A-3DCF-765B-E27E-C6CAF9C9A1AD}"/>
              </a:ext>
            </a:extLst>
          </p:cNvPr>
          <p:cNvSpPr txBox="1"/>
          <p:nvPr userDrawn="1"/>
        </p:nvSpPr>
        <p:spPr>
          <a:xfrm>
            <a:off x="11041556" y="4214791"/>
            <a:ext cx="709821" cy="215444"/>
          </a:xfrm>
          <a:prstGeom prst="rect">
            <a:avLst/>
          </a:prstGeom>
          <a:noFill/>
        </p:spPr>
        <p:txBody>
          <a:bodyPr wrap="square" lIns="0" rIns="0">
            <a:spAutoFit/>
          </a:bodyPr>
          <a:lstStyle/>
          <a:p>
            <a:pPr algn="ctr"/>
            <a:r>
              <a:rPr lang="en-US" sz="800">
                <a:solidFill>
                  <a:schemeClr val="bg1"/>
                </a:solidFill>
              </a:rPr>
              <a:t>Visibility off</a:t>
            </a:r>
          </a:p>
        </p:txBody>
      </p:sp>
      <p:sp>
        <p:nvSpPr>
          <p:cNvPr id="316" name="TextBox 315">
            <a:extLst>
              <a:ext uri="{FF2B5EF4-FFF2-40B4-BE49-F238E27FC236}">
                <a16:creationId xmlns:a16="http://schemas.microsoft.com/office/drawing/2014/main" id="{1227DD33-1A12-478F-C022-D893691F1CE5}"/>
              </a:ext>
            </a:extLst>
          </p:cNvPr>
          <p:cNvSpPr txBox="1"/>
          <p:nvPr userDrawn="1"/>
        </p:nvSpPr>
        <p:spPr>
          <a:xfrm>
            <a:off x="440623" y="5040026"/>
            <a:ext cx="709821" cy="338554"/>
          </a:xfrm>
          <a:prstGeom prst="rect">
            <a:avLst/>
          </a:prstGeom>
          <a:noFill/>
        </p:spPr>
        <p:txBody>
          <a:bodyPr wrap="square" lIns="0" rIns="0">
            <a:spAutoFit/>
          </a:bodyPr>
          <a:lstStyle/>
          <a:p>
            <a:pPr algn="ctr"/>
            <a:r>
              <a:rPr lang="en-US" sz="800">
                <a:solidFill>
                  <a:schemeClr val="bg1"/>
                </a:solidFill>
              </a:rPr>
              <a:t>Robot unattended</a:t>
            </a:r>
          </a:p>
        </p:txBody>
      </p:sp>
      <p:sp>
        <p:nvSpPr>
          <p:cNvPr id="317" name="TextBox 316">
            <a:extLst>
              <a:ext uri="{FF2B5EF4-FFF2-40B4-BE49-F238E27FC236}">
                <a16:creationId xmlns:a16="http://schemas.microsoft.com/office/drawing/2014/main" id="{C00D4795-A69D-95B1-B0F4-AA13DEACAA20}"/>
              </a:ext>
            </a:extLst>
          </p:cNvPr>
          <p:cNvSpPr txBox="1"/>
          <p:nvPr userDrawn="1"/>
        </p:nvSpPr>
        <p:spPr>
          <a:xfrm>
            <a:off x="1147352" y="5040026"/>
            <a:ext cx="709821"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318" name="TextBox 317">
            <a:extLst>
              <a:ext uri="{FF2B5EF4-FFF2-40B4-BE49-F238E27FC236}">
                <a16:creationId xmlns:a16="http://schemas.microsoft.com/office/drawing/2014/main" id="{AD63805C-E895-4D6B-C5C8-14C4DD682162}"/>
              </a:ext>
            </a:extLst>
          </p:cNvPr>
          <p:cNvSpPr txBox="1"/>
          <p:nvPr userDrawn="1"/>
        </p:nvSpPr>
        <p:spPr>
          <a:xfrm>
            <a:off x="1854081"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319" name="TextBox 318">
            <a:extLst>
              <a:ext uri="{FF2B5EF4-FFF2-40B4-BE49-F238E27FC236}">
                <a16:creationId xmlns:a16="http://schemas.microsoft.com/office/drawing/2014/main" id="{2E9716B7-16AA-E399-4903-AB360670E80C}"/>
              </a:ext>
            </a:extLst>
          </p:cNvPr>
          <p:cNvSpPr txBox="1"/>
          <p:nvPr userDrawn="1"/>
        </p:nvSpPr>
        <p:spPr>
          <a:xfrm>
            <a:off x="2560810"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320" name="TextBox 319">
            <a:extLst>
              <a:ext uri="{FF2B5EF4-FFF2-40B4-BE49-F238E27FC236}">
                <a16:creationId xmlns:a16="http://schemas.microsoft.com/office/drawing/2014/main" id="{BE5A7271-7D94-5EAC-5F47-98C5BEC161B0}"/>
              </a:ext>
            </a:extLst>
          </p:cNvPr>
          <p:cNvSpPr txBox="1"/>
          <p:nvPr userDrawn="1"/>
        </p:nvSpPr>
        <p:spPr>
          <a:xfrm>
            <a:off x="3202071" y="5040026"/>
            <a:ext cx="840757"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321" name="TextBox 320">
            <a:extLst>
              <a:ext uri="{FF2B5EF4-FFF2-40B4-BE49-F238E27FC236}">
                <a16:creationId xmlns:a16="http://schemas.microsoft.com/office/drawing/2014/main" id="{7A0A85BF-3C5E-B4E7-A5B3-9E2ED1A77EB4}"/>
              </a:ext>
            </a:extLst>
          </p:cNvPr>
          <p:cNvSpPr txBox="1"/>
          <p:nvPr userDrawn="1"/>
        </p:nvSpPr>
        <p:spPr>
          <a:xfrm>
            <a:off x="3974268"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322" name="TextBox 321">
            <a:extLst>
              <a:ext uri="{FF2B5EF4-FFF2-40B4-BE49-F238E27FC236}">
                <a16:creationId xmlns:a16="http://schemas.microsoft.com/office/drawing/2014/main" id="{AEEB8AE1-BAA8-3167-00D6-1FE3A3AD4EAA}"/>
              </a:ext>
            </a:extLst>
          </p:cNvPr>
          <p:cNvSpPr txBox="1"/>
          <p:nvPr userDrawn="1"/>
        </p:nvSpPr>
        <p:spPr>
          <a:xfrm>
            <a:off x="4680997" y="5040026"/>
            <a:ext cx="709821"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323" name="TextBox 322">
            <a:extLst>
              <a:ext uri="{FF2B5EF4-FFF2-40B4-BE49-F238E27FC236}">
                <a16:creationId xmlns:a16="http://schemas.microsoft.com/office/drawing/2014/main" id="{F273C299-6338-4236-9368-08F49A35A795}"/>
              </a:ext>
            </a:extLst>
          </p:cNvPr>
          <p:cNvSpPr txBox="1"/>
          <p:nvPr userDrawn="1"/>
        </p:nvSpPr>
        <p:spPr>
          <a:xfrm>
            <a:off x="5387726"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324" name="TextBox 323">
            <a:extLst>
              <a:ext uri="{FF2B5EF4-FFF2-40B4-BE49-F238E27FC236}">
                <a16:creationId xmlns:a16="http://schemas.microsoft.com/office/drawing/2014/main" id="{5FC55755-8073-B1FC-8A15-5109511CFADF}"/>
              </a:ext>
            </a:extLst>
          </p:cNvPr>
          <p:cNvSpPr txBox="1"/>
          <p:nvPr userDrawn="1"/>
        </p:nvSpPr>
        <p:spPr>
          <a:xfrm>
            <a:off x="6094455" y="5040026"/>
            <a:ext cx="709821" cy="215444"/>
          </a:xfrm>
          <a:prstGeom prst="rect">
            <a:avLst/>
          </a:prstGeom>
          <a:noFill/>
        </p:spPr>
        <p:txBody>
          <a:bodyPr wrap="square" lIns="0" rIns="0">
            <a:spAutoFit/>
          </a:bodyPr>
          <a:lstStyle/>
          <a:p>
            <a:pPr algn="ctr"/>
            <a:r>
              <a:rPr lang="en-US" sz="800">
                <a:solidFill>
                  <a:schemeClr val="bg1"/>
                </a:solidFill>
              </a:rPr>
              <a:t>Satellite</a:t>
            </a:r>
          </a:p>
        </p:txBody>
      </p:sp>
      <p:sp>
        <p:nvSpPr>
          <p:cNvPr id="325" name="TextBox 324">
            <a:extLst>
              <a:ext uri="{FF2B5EF4-FFF2-40B4-BE49-F238E27FC236}">
                <a16:creationId xmlns:a16="http://schemas.microsoft.com/office/drawing/2014/main" id="{41D99090-3CDB-4B35-22B7-EA66F1AE7BBE}"/>
              </a:ext>
            </a:extLst>
          </p:cNvPr>
          <p:cNvSpPr txBox="1"/>
          <p:nvPr userDrawn="1"/>
        </p:nvSpPr>
        <p:spPr>
          <a:xfrm>
            <a:off x="6801184"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326" name="TextBox 325">
            <a:extLst>
              <a:ext uri="{FF2B5EF4-FFF2-40B4-BE49-F238E27FC236}">
                <a16:creationId xmlns:a16="http://schemas.microsoft.com/office/drawing/2014/main" id="{9AC34118-6053-F020-2FBD-5654195ECB9E}"/>
              </a:ext>
            </a:extLst>
          </p:cNvPr>
          <p:cNvSpPr txBox="1"/>
          <p:nvPr userDrawn="1"/>
        </p:nvSpPr>
        <p:spPr>
          <a:xfrm>
            <a:off x="7507913"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327" name="TextBox 326">
            <a:extLst>
              <a:ext uri="{FF2B5EF4-FFF2-40B4-BE49-F238E27FC236}">
                <a16:creationId xmlns:a16="http://schemas.microsoft.com/office/drawing/2014/main" id="{5F3F9254-AD85-E65B-0833-A7018CE4ED14}"/>
              </a:ext>
            </a:extLst>
          </p:cNvPr>
          <p:cNvSpPr txBox="1"/>
          <p:nvPr userDrawn="1"/>
        </p:nvSpPr>
        <p:spPr>
          <a:xfrm>
            <a:off x="8214642" y="5040026"/>
            <a:ext cx="709821" cy="215444"/>
          </a:xfrm>
          <a:prstGeom prst="rect">
            <a:avLst/>
          </a:prstGeom>
          <a:noFill/>
        </p:spPr>
        <p:txBody>
          <a:bodyPr wrap="square" lIns="0" rIns="0">
            <a:spAutoFit/>
          </a:bodyPr>
          <a:lstStyle/>
          <a:p>
            <a:pPr algn="ctr"/>
            <a:r>
              <a:rPr lang="en-US" sz="800">
                <a:solidFill>
                  <a:schemeClr val="bg1"/>
                </a:solidFill>
              </a:rPr>
              <a:t>Search</a:t>
            </a:r>
          </a:p>
        </p:txBody>
      </p:sp>
      <p:sp>
        <p:nvSpPr>
          <p:cNvPr id="328" name="TextBox 327">
            <a:extLst>
              <a:ext uri="{FF2B5EF4-FFF2-40B4-BE49-F238E27FC236}">
                <a16:creationId xmlns:a16="http://schemas.microsoft.com/office/drawing/2014/main" id="{9FFCF901-1546-5BC5-B03D-EE5BA5412649}"/>
              </a:ext>
            </a:extLst>
          </p:cNvPr>
          <p:cNvSpPr txBox="1"/>
          <p:nvPr userDrawn="1"/>
        </p:nvSpPr>
        <p:spPr>
          <a:xfrm>
            <a:off x="8921371" y="5040026"/>
            <a:ext cx="709821" cy="215444"/>
          </a:xfrm>
          <a:prstGeom prst="rect">
            <a:avLst/>
          </a:prstGeom>
          <a:noFill/>
        </p:spPr>
        <p:txBody>
          <a:bodyPr wrap="square" lIns="0" rIns="0">
            <a:spAutoFit/>
          </a:bodyPr>
          <a:lstStyle/>
          <a:p>
            <a:pPr algn="ctr"/>
            <a:r>
              <a:rPr lang="en-US" sz="800">
                <a:solidFill>
                  <a:schemeClr val="bg1"/>
                </a:solidFill>
              </a:rPr>
              <a:t>Student</a:t>
            </a:r>
          </a:p>
        </p:txBody>
      </p:sp>
      <p:sp>
        <p:nvSpPr>
          <p:cNvPr id="329" name="TextBox 328">
            <a:extLst>
              <a:ext uri="{FF2B5EF4-FFF2-40B4-BE49-F238E27FC236}">
                <a16:creationId xmlns:a16="http://schemas.microsoft.com/office/drawing/2014/main" id="{4CD9047E-2606-81A3-ECAA-374C07378EDA}"/>
              </a:ext>
            </a:extLst>
          </p:cNvPr>
          <p:cNvSpPr txBox="1"/>
          <p:nvPr userDrawn="1"/>
        </p:nvSpPr>
        <p:spPr>
          <a:xfrm>
            <a:off x="9628100" y="5040026"/>
            <a:ext cx="709821" cy="215444"/>
          </a:xfrm>
          <a:prstGeom prst="rect">
            <a:avLst/>
          </a:prstGeom>
          <a:noFill/>
        </p:spPr>
        <p:txBody>
          <a:bodyPr wrap="square" lIns="0" rIns="0">
            <a:spAutoFit/>
          </a:bodyPr>
          <a:lstStyle/>
          <a:p>
            <a:pPr algn="ctr"/>
            <a:r>
              <a:rPr lang="en-US" sz="800">
                <a:solidFill>
                  <a:schemeClr val="bg1"/>
                </a:solidFill>
              </a:rPr>
              <a:t>Studio</a:t>
            </a:r>
          </a:p>
        </p:txBody>
      </p:sp>
      <p:sp>
        <p:nvSpPr>
          <p:cNvPr id="330" name="TextBox 329">
            <a:extLst>
              <a:ext uri="{FF2B5EF4-FFF2-40B4-BE49-F238E27FC236}">
                <a16:creationId xmlns:a16="http://schemas.microsoft.com/office/drawing/2014/main" id="{0F34C896-1587-D28C-B024-A1D8C56D45AF}"/>
              </a:ext>
            </a:extLst>
          </p:cNvPr>
          <p:cNvSpPr txBox="1"/>
          <p:nvPr userDrawn="1"/>
        </p:nvSpPr>
        <p:spPr>
          <a:xfrm>
            <a:off x="10334829" y="5040026"/>
            <a:ext cx="709821" cy="215444"/>
          </a:xfrm>
          <a:prstGeom prst="rect">
            <a:avLst/>
          </a:prstGeom>
          <a:noFill/>
        </p:spPr>
        <p:txBody>
          <a:bodyPr wrap="square" lIns="0" rIns="0">
            <a:spAutoFit/>
          </a:bodyPr>
          <a:lstStyle/>
          <a:p>
            <a:pPr algn="ctr"/>
            <a:r>
              <a:rPr lang="en-US" sz="800">
                <a:solidFill>
                  <a:schemeClr val="bg1"/>
                </a:solidFill>
              </a:rPr>
              <a:t>Success</a:t>
            </a:r>
          </a:p>
        </p:txBody>
      </p:sp>
      <p:sp>
        <p:nvSpPr>
          <p:cNvPr id="331" name="TextBox 330">
            <a:extLst>
              <a:ext uri="{FF2B5EF4-FFF2-40B4-BE49-F238E27FC236}">
                <a16:creationId xmlns:a16="http://schemas.microsoft.com/office/drawing/2014/main" id="{7935D88D-0B35-FFF3-E7F4-0DCFF6A03AE4}"/>
              </a:ext>
            </a:extLst>
          </p:cNvPr>
          <p:cNvSpPr txBox="1"/>
          <p:nvPr userDrawn="1"/>
        </p:nvSpPr>
        <p:spPr>
          <a:xfrm>
            <a:off x="11041556" y="5040026"/>
            <a:ext cx="709821" cy="215444"/>
          </a:xfrm>
          <a:prstGeom prst="rect">
            <a:avLst/>
          </a:prstGeom>
          <a:noFill/>
        </p:spPr>
        <p:txBody>
          <a:bodyPr wrap="square" lIns="0" rIns="0">
            <a:spAutoFit/>
          </a:bodyPr>
          <a:lstStyle/>
          <a:p>
            <a:pPr algn="ctr"/>
            <a:r>
              <a:rPr lang="en-US" sz="800">
                <a:solidFill>
                  <a:schemeClr val="bg1"/>
                </a:solidFill>
              </a:rPr>
              <a:t>Vendor</a:t>
            </a:r>
          </a:p>
        </p:txBody>
      </p:sp>
      <p:sp>
        <p:nvSpPr>
          <p:cNvPr id="332" name="TextBox 331">
            <a:extLst>
              <a:ext uri="{FF2B5EF4-FFF2-40B4-BE49-F238E27FC236}">
                <a16:creationId xmlns:a16="http://schemas.microsoft.com/office/drawing/2014/main" id="{3808FAA3-5733-25E5-8873-FAC44CECB338}"/>
              </a:ext>
            </a:extLst>
          </p:cNvPr>
          <p:cNvSpPr txBox="1"/>
          <p:nvPr userDrawn="1"/>
        </p:nvSpPr>
        <p:spPr>
          <a:xfrm>
            <a:off x="440623" y="5834517"/>
            <a:ext cx="709821" cy="215444"/>
          </a:xfrm>
          <a:prstGeom prst="rect">
            <a:avLst/>
          </a:prstGeom>
          <a:noFill/>
        </p:spPr>
        <p:txBody>
          <a:bodyPr wrap="square" lIns="0" rIns="0">
            <a:spAutoFit/>
          </a:bodyPr>
          <a:lstStyle/>
          <a:p>
            <a:pPr algn="ctr"/>
            <a:r>
              <a:rPr lang="en-US" sz="800">
                <a:solidFill>
                  <a:schemeClr val="bg1"/>
                </a:solidFill>
              </a:rPr>
              <a:t>Support</a:t>
            </a:r>
          </a:p>
        </p:txBody>
      </p:sp>
      <p:sp>
        <p:nvSpPr>
          <p:cNvPr id="333" name="TextBox 332">
            <a:extLst>
              <a:ext uri="{FF2B5EF4-FFF2-40B4-BE49-F238E27FC236}">
                <a16:creationId xmlns:a16="http://schemas.microsoft.com/office/drawing/2014/main" id="{9BE65FDB-BDC4-8B1D-C6D8-B231F4FDE410}"/>
              </a:ext>
            </a:extLst>
          </p:cNvPr>
          <p:cNvSpPr txBox="1"/>
          <p:nvPr userDrawn="1"/>
        </p:nvSpPr>
        <p:spPr>
          <a:xfrm>
            <a:off x="1147352" y="5834517"/>
            <a:ext cx="709821" cy="215444"/>
          </a:xfrm>
          <a:prstGeom prst="rect">
            <a:avLst/>
          </a:prstGeom>
          <a:noFill/>
        </p:spPr>
        <p:txBody>
          <a:bodyPr wrap="square" lIns="0" rIns="0">
            <a:spAutoFit/>
          </a:bodyPr>
          <a:lstStyle/>
          <a:p>
            <a:pPr algn="ctr"/>
            <a:r>
              <a:rPr lang="en-US" sz="800">
                <a:solidFill>
                  <a:schemeClr val="bg1"/>
                </a:solidFill>
              </a:rPr>
              <a:t>Survey</a:t>
            </a:r>
          </a:p>
        </p:txBody>
      </p:sp>
      <p:sp>
        <p:nvSpPr>
          <p:cNvPr id="334" name="TextBox 333">
            <a:extLst>
              <a:ext uri="{FF2B5EF4-FFF2-40B4-BE49-F238E27FC236}">
                <a16:creationId xmlns:a16="http://schemas.microsoft.com/office/drawing/2014/main" id="{825953EE-A106-4355-F840-9902C041F6A0}"/>
              </a:ext>
            </a:extLst>
          </p:cNvPr>
          <p:cNvSpPr txBox="1"/>
          <p:nvPr userDrawn="1"/>
        </p:nvSpPr>
        <p:spPr>
          <a:xfrm>
            <a:off x="1854081" y="5834517"/>
            <a:ext cx="709821" cy="215444"/>
          </a:xfrm>
          <a:prstGeom prst="rect">
            <a:avLst/>
          </a:prstGeom>
          <a:noFill/>
        </p:spPr>
        <p:txBody>
          <a:bodyPr wrap="square" lIns="0" rIns="0">
            <a:spAutoFit/>
          </a:bodyPr>
          <a:lstStyle/>
          <a:p>
            <a:pPr algn="ctr"/>
            <a:r>
              <a:rPr lang="en-US" sz="800">
                <a:solidFill>
                  <a:schemeClr val="bg1"/>
                </a:solidFill>
              </a:rPr>
              <a:t>Tap touch</a:t>
            </a:r>
          </a:p>
        </p:txBody>
      </p:sp>
      <p:sp>
        <p:nvSpPr>
          <p:cNvPr id="335" name="TextBox 334">
            <a:extLst>
              <a:ext uri="{FF2B5EF4-FFF2-40B4-BE49-F238E27FC236}">
                <a16:creationId xmlns:a16="http://schemas.microsoft.com/office/drawing/2014/main" id="{43EF8B79-62C0-9DF7-9D33-26F7D91ABB56}"/>
              </a:ext>
            </a:extLst>
          </p:cNvPr>
          <p:cNvSpPr txBox="1"/>
          <p:nvPr userDrawn="1"/>
        </p:nvSpPr>
        <p:spPr>
          <a:xfrm>
            <a:off x="2560810" y="5834517"/>
            <a:ext cx="709821" cy="215444"/>
          </a:xfrm>
          <a:prstGeom prst="rect">
            <a:avLst/>
          </a:prstGeom>
          <a:noFill/>
        </p:spPr>
        <p:txBody>
          <a:bodyPr wrap="square" lIns="0" rIns="0">
            <a:spAutoFit/>
          </a:bodyPr>
          <a:lstStyle/>
          <a:p>
            <a:pPr algn="ctr"/>
            <a:r>
              <a:rPr lang="en-US" sz="800">
                <a:solidFill>
                  <a:schemeClr val="bg1"/>
                </a:solidFill>
              </a:rPr>
              <a:t>Target</a:t>
            </a:r>
          </a:p>
        </p:txBody>
      </p:sp>
      <p:sp>
        <p:nvSpPr>
          <p:cNvPr id="336" name="TextBox 335">
            <a:extLst>
              <a:ext uri="{FF2B5EF4-FFF2-40B4-BE49-F238E27FC236}">
                <a16:creationId xmlns:a16="http://schemas.microsoft.com/office/drawing/2014/main" id="{D3C267E2-C3CC-D5FF-7766-12E23D9D4BAA}"/>
              </a:ext>
            </a:extLst>
          </p:cNvPr>
          <p:cNvSpPr txBox="1"/>
          <p:nvPr userDrawn="1"/>
        </p:nvSpPr>
        <p:spPr>
          <a:xfrm>
            <a:off x="3267539"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337" name="TextBox 336">
            <a:extLst>
              <a:ext uri="{FF2B5EF4-FFF2-40B4-BE49-F238E27FC236}">
                <a16:creationId xmlns:a16="http://schemas.microsoft.com/office/drawing/2014/main" id="{C63A10FF-B169-30EC-C7AB-B2DF4D65F7B8}"/>
              </a:ext>
            </a:extLst>
          </p:cNvPr>
          <p:cNvSpPr txBox="1"/>
          <p:nvPr userDrawn="1"/>
        </p:nvSpPr>
        <p:spPr>
          <a:xfrm>
            <a:off x="3974268"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338" name="TextBox 337">
            <a:extLst>
              <a:ext uri="{FF2B5EF4-FFF2-40B4-BE49-F238E27FC236}">
                <a16:creationId xmlns:a16="http://schemas.microsoft.com/office/drawing/2014/main" id="{ADE665BF-3E4E-DEF6-FF0B-9A871AEEE128}"/>
              </a:ext>
            </a:extLst>
          </p:cNvPr>
          <p:cNvSpPr txBox="1"/>
          <p:nvPr userDrawn="1"/>
        </p:nvSpPr>
        <p:spPr>
          <a:xfrm>
            <a:off x="4680997"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339" name="TextBox 338">
            <a:extLst>
              <a:ext uri="{FF2B5EF4-FFF2-40B4-BE49-F238E27FC236}">
                <a16:creationId xmlns:a16="http://schemas.microsoft.com/office/drawing/2014/main" id="{4274EFEB-06FE-F5A9-247B-2DBA2A49D6EA}"/>
              </a:ext>
            </a:extLst>
          </p:cNvPr>
          <p:cNvSpPr txBox="1"/>
          <p:nvPr userDrawn="1"/>
        </p:nvSpPr>
        <p:spPr>
          <a:xfrm>
            <a:off x="5387726" y="5834517"/>
            <a:ext cx="709821" cy="215444"/>
          </a:xfrm>
          <a:prstGeom prst="rect">
            <a:avLst/>
          </a:prstGeom>
          <a:noFill/>
        </p:spPr>
        <p:txBody>
          <a:bodyPr wrap="square" lIns="0" rIns="0">
            <a:spAutoFit/>
          </a:bodyPr>
          <a:lstStyle/>
          <a:p>
            <a:pPr algn="ctr"/>
            <a:r>
              <a:rPr lang="en-US" sz="800">
                <a:solidFill>
                  <a:schemeClr val="bg1"/>
                </a:solidFill>
              </a:rPr>
              <a:t>Technology</a:t>
            </a:r>
          </a:p>
        </p:txBody>
      </p:sp>
      <p:sp>
        <p:nvSpPr>
          <p:cNvPr id="340" name="TextBox 339">
            <a:extLst>
              <a:ext uri="{FF2B5EF4-FFF2-40B4-BE49-F238E27FC236}">
                <a16:creationId xmlns:a16="http://schemas.microsoft.com/office/drawing/2014/main" id="{8F77B91F-BD8B-DA15-D73C-DD7262889B14}"/>
              </a:ext>
            </a:extLst>
          </p:cNvPr>
          <p:cNvSpPr txBox="1"/>
          <p:nvPr userDrawn="1"/>
        </p:nvSpPr>
        <p:spPr>
          <a:xfrm>
            <a:off x="6090375" y="5834517"/>
            <a:ext cx="709821" cy="215444"/>
          </a:xfrm>
          <a:prstGeom prst="rect">
            <a:avLst/>
          </a:prstGeom>
          <a:noFill/>
        </p:spPr>
        <p:txBody>
          <a:bodyPr wrap="square" lIns="0" rIns="0">
            <a:spAutoFit/>
          </a:bodyPr>
          <a:lstStyle/>
          <a:p>
            <a:pPr algn="ctr"/>
            <a:r>
              <a:rPr lang="en-US" sz="800">
                <a:solidFill>
                  <a:schemeClr val="bg1"/>
                </a:solidFill>
              </a:rPr>
              <a:t>Tent</a:t>
            </a:r>
          </a:p>
        </p:txBody>
      </p:sp>
      <p:sp>
        <p:nvSpPr>
          <p:cNvPr id="341" name="Rectangle 340">
            <a:extLst>
              <a:ext uri="{FF2B5EF4-FFF2-40B4-BE49-F238E27FC236}">
                <a16:creationId xmlns:a16="http://schemas.microsoft.com/office/drawing/2014/main" id="{EAED1CE1-3720-DE56-6813-A6FD01BCD1CB}"/>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2" name="TextBox 341">
            <a:extLst>
              <a:ext uri="{FF2B5EF4-FFF2-40B4-BE49-F238E27FC236}">
                <a16:creationId xmlns:a16="http://schemas.microsoft.com/office/drawing/2014/main" id="{A875C936-79C3-EAB8-FCA2-B666875BACDE}"/>
              </a:ext>
            </a:extLst>
          </p:cNvPr>
          <p:cNvSpPr txBox="1"/>
          <p:nvPr userDrawn="1"/>
        </p:nvSpPr>
        <p:spPr>
          <a:xfrm>
            <a:off x="6801184" y="5834517"/>
            <a:ext cx="709821" cy="338554"/>
          </a:xfrm>
          <a:prstGeom prst="rect">
            <a:avLst/>
          </a:prstGeom>
          <a:noFill/>
        </p:spPr>
        <p:txBody>
          <a:bodyPr wrap="square" lIns="0" rIns="0">
            <a:spAutoFit/>
          </a:bodyPr>
          <a:lstStyle/>
          <a:p>
            <a:pPr algn="ctr"/>
            <a:r>
              <a:rPr lang="en-US" sz="800">
                <a:solidFill>
                  <a:schemeClr val="bg1"/>
                </a:solidFill>
              </a:rPr>
              <a:t>Exception handling</a:t>
            </a:r>
          </a:p>
        </p:txBody>
      </p:sp>
    </p:spTree>
    <p:extLst>
      <p:ext uri="{BB962C8B-B14F-4D97-AF65-F5344CB8AC3E}">
        <p14:creationId xmlns:p14="http://schemas.microsoft.com/office/powerpoint/2010/main" val="9645843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p:nvGrpSpPr>
        <p:grpSpPr bwMode="auto">
          <a:xfrm>
            <a:off x="1479316" y="1386942"/>
            <a:ext cx="7787181"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80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80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80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80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80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80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80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80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80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80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80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80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80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80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80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80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80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80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80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80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80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80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80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80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80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80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80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80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80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80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80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80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80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80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80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80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80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80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80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80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80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80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80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80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80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80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80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80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80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80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80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9944" y="2363006"/>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400098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p:nvGrpSpPr>
        <p:grpSpPr>
          <a:xfrm>
            <a:off x="751427" y="1258518"/>
            <a:ext cx="10365928"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5" name="Freeform 126">
              <a:extLst>
                <a:ext uri="{FF2B5EF4-FFF2-40B4-BE49-F238E27FC236}">
                  <a16:creationId xmlns:a16="http://schemas.microsoft.com/office/drawing/2014/main" id="{848972A3-EB5C-4BEF-B7CA-8E392D2607A4}"/>
                </a:ext>
              </a:extLst>
            </p:cNvPr>
            <p:cNvSpPr>
              <a:spLocks noEditPoints="1"/>
            </p:cNvSpPr>
            <p:nvPr/>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6" name="Freeform 158">
              <a:extLst>
                <a:ext uri="{FF2B5EF4-FFF2-40B4-BE49-F238E27FC236}">
                  <a16:creationId xmlns:a16="http://schemas.microsoft.com/office/drawing/2014/main" id="{338C85C8-08F6-4EDE-83F5-54D1493FC4EE}"/>
                </a:ext>
              </a:extLst>
            </p:cNvPr>
            <p:cNvSpPr>
              <a:spLocks noEditPoints="1"/>
            </p:cNvSpPr>
            <p:nvPr/>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7" name="Freeform 164">
              <a:extLst>
                <a:ext uri="{FF2B5EF4-FFF2-40B4-BE49-F238E27FC236}">
                  <a16:creationId xmlns:a16="http://schemas.microsoft.com/office/drawing/2014/main" id="{58CA43E4-FD01-43B2-8F01-50B4EFB243F4}"/>
                </a:ext>
              </a:extLst>
            </p:cNvPr>
            <p:cNvSpPr>
              <a:spLocks noEditPoints="1"/>
            </p:cNvSpPr>
            <p:nvPr/>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08" name="Group 207">
              <a:extLst>
                <a:ext uri="{FF2B5EF4-FFF2-40B4-BE49-F238E27FC236}">
                  <a16:creationId xmlns:a16="http://schemas.microsoft.com/office/drawing/2014/main" id="{2780527C-2773-45AF-BFC0-428E07C24C92}"/>
                </a:ext>
              </a:extLst>
            </p:cNvPr>
            <p:cNvGrpSpPr/>
            <p:nvPr/>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9702" y="2605400"/>
            <a:ext cx="470708"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7959183"/>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Laptop Screenshot">
    <p:spTree>
      <p:nvGrpSpPr>
        <p:cNvPr id="1" name=""/>
        <p:cNvGrpSpPr/>
        <p:nvPr/>
      </p:nvGrpSpPr>
      <p:grpSpPr>
        <a:xfrm>
          <a:off x="0" y="0"/>
          <a:ext cx="0" cy="0"/>
          <a:chOff x="0" y="0"/>
          <a:chExt cx="0" cy="0"/>
        </a:xfrm>
      </p:grpSpPr>
      <p:pic>
        <p:nvPicPr>
          <p:cNvPr id="10" name="Graphic 9" hidden="1">
            <a:extLst>
              <a:ext uri="{FF2B5EF4-FFF2-40B4-BE49-F238E27FC236}">
                <a16:creationId xmlns:a16="http://schemas.microsoft.com/office/drawing/2014/main" id="{17CDA781-D5FC-4C3F-93B0-299A1CC43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pic>
        <p:nvPicPr>
          <p:cNvPr id="6" name="Picture 5" descr="A picture containing text, indoor, monitor, computer&#10;&#10;Description automatically generated">
            <a:extLst>
              <a:ext uri="{FF2B5EF4-FFF2-40B4-BE49-F238E27FC236}">
                <a16:creationId xmlns:a16="http://schemas.microsoft.com/office/drawing/2014/main" id="{901AC528-DDC1-F9E4-1686-444353B9454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3727" y="43253"/>
            <a:ext cx="10464545" cy="6408347"/>
          </a:xfrm>
          <a:prstGeom prst="rect">
            <a:avLst/>
          </a:prstGeom>
        </p:spPr>
      </p:pic>
      <p:sp>
        <p:nvSpPr>
          <p:cNvPr id="7" name="Picture Placeholder 5">
            <a:extLst>
              <a:ext uri="{FF2B5EF4-FFF2-40B4-BE49-F238E27FC236}">
                <a16:creationId xmlns:a16="http://schemas.microsoft.com/office/drawing/2014/main" id="{DAEF34FC-F283-EAE8-A23E-2F59B5A1B03B}"/>
              </a:ext>
            </a:extLst>
          </p:cNvPr>
          <p:cNvSpPr>
            <a:spLocks noGrp="1"/>
          </p:cNvSpPr>
          <p:nvPr>
            <p:ph type="pic" sz="quarter" idx="29"/>
          </p:nvPr>
        </p:nvSpPr>
        <p:spPr>
          <a:xfrm>
            <a:off x="2388578" y="1162050"/>
            <a:ext cx="7414843" cy="4178300"/>
          </a:xfrm>
          <a:solidFill>
            <a:schemeClr val="bg2"/>
          </a:solidFill>
        </p:spPr>
        <p:txBody>
          <a:bodyPr anchor="ctr"/>
          <a:lstStyle>
            <a:lvl1pPr algn="ctr">
              <a:defRPr/>
            </a:lvl1pPr>
          </a:lstStyle>
          <a:p>
            <a:r>
              <a:rPr lang="en-US"/>
              <a:t>Click icon to add picture</a:t>
            </a:r>
          </a:p>
        </p:txBody>
      </p:sp>
      <p:pic>
        <p:nvPicPr>
          <p:cNvPr id="2" name="Graphic 1" hidden="1">
            <a:extLst>
              <a:ext uri="{FF2B5EF4-FFF2-40B4-BE49-F238E27FC236}">
                <a16:creationId xmlns:a16="http://schemas.microsoft.com/office/drawing/2014/main" id="{B7961E54-2D5C-F2C8-B5EB-C247C5FC79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spTree>
    <p:extLst>
      <p:ext uri="{BB962C8B-B14F-4D97-AF65-F5344CB8AC3E}">
        <p14:creationId xmlns:p14="http://schemas.microsoft.com/office/powerpoint/2010/main" val="3986071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92000" cy="6858000"/>
          </a:xfrm>
          <a:solidFill>
            <a:schemeClr val="bg2"/>
          </a:solidFill>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25707377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00" y="1783537"/>
            <a:ext cx="11431389" cy="1679947"/>
          </a:xfrm>
        </p:spPr>
        <p:txBody>
          <a:bodyPr tIns="0">
            <a:spAutoFit/>
          </a:bodyPr>
          <a:lstStyle>
            <a:lvl2pPr>
              <a:buClr>
                <a:schemeClr val="tx1"/>
              </a:buClr>
              <a:defRPr baseline="0"/>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01" y="1382713"/>
            <a:ext cx="11430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7C5D76FC-5FC2-0A6E-2E54-FE137E70F7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98300"/>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6C9-C562-4C9E-9D7E-52E44652AF23}"/>
              </a:ext>
            </a:extLst>
          </p:cNvPr>
          <p:cNvSpPr>
            <a:spLocks noGrp="1"/>
          </p:cNvSpPr>
          <p:nvPr>
            <p:ph type="title"/>
          </p:nvPr>
        </p:nvSpPr>
        <p:spPr/>
        <p:txBody>
          <a:bodyPr/>
          <a:lstStyle/>
          <a:p>
            <a:r>
              <a:rPr lang="en-US"/>
              <a:t>Click to edit Master title style</a:t>
            </a:r>
          </a:p>
        </p:txBody>
      </p:sp>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753"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4198"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100"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313545"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774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5C48506-5B62-D34E-2132-466245E667F9}"/>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1" name="Text Placeholder 49">
            <a:extLst>
              <a:ext uri="{FF2B5EF4-FFF2-40B4-BE49-F238E27FC236}">
                <a16:creationId xmlns:a16="http://schemas.microsoft.com/office/drawing/2014/main" id="{7D4E8EC0-79BD-D9F1-19DC-99943FFD11BD}"/>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D821BAD0-49D0-C707-6EED-2545641FFBD9}"/>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19049BAA-F0AE-E76A-341E-A583E1C47875}"/>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A76FF9C8-9630-D255-5748-61FABDDC7E0F}"/>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EF699570-67D9-1C8E-253F-51BC774404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115791391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100"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0665"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4277386"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80229"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173673"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27AFD46-0A5D-43AC-A0F5-91BC9C4AE6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81921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100"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279096"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3277455"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177092"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173809"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075088"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070163"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9A4D9F3-C7D9-43F2-953A-454ACDC677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63269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2702313"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023525"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344738"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665951"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 name="Title 2">
            <a:extLst>
              <a:ext uri="{FF2B5EF4-FFF2-40B4-BE49-F238E27FC236}">
                <a16:creationId xmlns:a16="http://schemas.microsoft.com/office/drawing/2014/main" id="{8BDFC327-60D5-4420-B53E-212D6DE4887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667CDA3-2D8A-6C25-0F85-6E1AB88FC8F0}"/>
              </a:ext>
            </a:extLst>
          </p:cNvPr>
          <p:cNvSpPr>
            <a:spLocks noGrp="1"/>
          </p:cNvSpPr>
          <p:nvPr>
            <p:ph sz="quarter" idx="28"/>
          </p:nvPr>
        </p:nvSpPr>
        <p:spPr>
          <a:xfrm>
            <a:off x="381098"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6E2471F9-5675-827E-F772-4E8A589A7DE9}"/>
              </a:ext>
            </a:extLst>
          </p:cNvPr>
          <p:cNvSpPr>
            <a:spLocks noGrp="1"/>
          </p:cNvSpPr>
          <p:nvPr>
            <p:ph sz="quarter" idx="29"/>
          </p:nvPr>
        </p:nvSpPr>
        <p:spPr>
          <a:xfrm>
            <a:off x="2702312"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0252D70-3D81-1CBE-A29A-3BE422498435}"/>
              </a:ext>
            </a:extLst>
          </p:cNvPr>
          <p:cNvSpPr>
            <a:spLocks noGrp="1"/>
          </p:cNvSpPr>
          <p:nvPr>
            <p:ph sz="quarter" idx="30"/>
          </p:nvPr>
        </p:nvSpPr>
        <p:spPr>
          <a:xfrm>
            <a:off x="5023525"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E8EE84D0-DE36-1F33-0569-3071708C6552}"/>
              </a:ext>
            </a:extLst>
          </p:cNvPr>
          <p:cNvSpPr>
            <a:spLocks noGrp="1"/>
          </p:cNvSpPr>
          <p:nvPr>
            <p:ph sz="quarter" idx="31"/>
          </p:nvPr>
        </p:nvSpPr>
        <p:spPr>
          <a:xfrm>
            <a:off x="7344739"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74FC6590-45B4-60C9-51D1-402D9BEC1CD8}"/>
              </a:ext>
            </a:extLst>
          </p:cNvPr>
          <p:cNvSpPr>
            <a:spLocks noGrp="1"/>
          </p:cNvSpPr>
          <p:nvPr>
            <p:ph sz="quarter" idx="32"/>
          </p:nvPr>
        </p:nvSpPr>
        <p:spPr>
          <a:xfrm>
            <a:off x="9665951"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6798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101"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939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6122"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768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91143"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10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101"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939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6122"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768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91143"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3" name="Title 2">
            <a:extLst>
              <a:ext uri="{FF2B5EF4-FFF2-40B4-BE49-F238E27FC236}">
                <a16:creationId xmlns:a16="http://schemas.microsoft.com/office/drawing/2014/main" id="{6CE697B4-F430-4CA7-935A-2F894B623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3146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381101"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tx1"/>
              </a:buClr>
              <a:defRPr sz="1200"/>
            </a:lvl2pPr>
            <a:lvl3pPr marL="225425" indent="-112713">
              <a:lnSpc>
                <a:spcPct val="110000"/>
              </a:lnSpc>
              <a:spcBef>
                <a:spcPts val="0"/>
              </a:spcBef>
              <a:buClr>
                <a:schemeClr val="tx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381101" y="4077354"/>
            <a:ext cx="8790687" cy="743793"/>
          </a:xfrm>
        </p:spPr>
        <p:txBody>
          <a:bodyPr>
            <a:spAutoFit/>
          </a:bodyPr>
          <a:lstStyle>
            <a:lvl1pPr>
              <a:defRPr sz="900"/>
            </a:lvl1pPr>
            <a:lvl2pPr marL="114300" indent="-114300">
              <a:spcBef>
                <a:spcPts val="100"/>
              </a:spcBef>
              <a:buClr>
                <a:schemeClr val="tx1"/>
              </a:buClr>
              <a:tabLst/>
              <a:defRPr sz="900"/>
            </a:lvl2pPr>
            <a:lvl3pPr marL="230188" indent="-115888">
              <a:spcBef>
                <a:spcPts val="100"/>
              </a:spcBef>
              <a:buClr>
                <a:schemeClr val="tx1"/>
              </a:buClr>
              <a:tabLst/>
              <a:defRPr sz="900"/>
            </a:lvl3pPr>
            <a:lvl4pPr marL="346075" indent="-115888">
              <a:spcBef>
                <a:spcPts val="100"/>
              </a:spcBef>
              <a:buClr>
                <a:schemeClr val="tx1"/>
              </a:buClr>
              <a:tabLst/>
              <a:defRPr sz="900"/>
            </a:lvl4pPr>
            <a:lvl5pPr marL="460375" indent="-114300">
              <a:spcBef>
                <a:spcPts val="100"/>
              </a:spcBef>
              <a:buClr>
                <a:schemeClr val="tx1"/>
              </a:buClr>
              <a:tabLst/>
              <a:defRPr sz="90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262166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2621747"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4862231"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4862394"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10279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103039"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Tree>
    <p:extLst>
      <p:ext uri="{BB962C8B-B14F-4D97-AF65-F5344CB8AC3E}">
        <p14:creationId xmlns:p14="http://schemas.microsoft.com/office/powerpoint/2010/main" val="8915516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381102" y="1781174"/>
            <a:ext cx="5342532"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82" y="1384314"/>
            <a:ext cx="5341789"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4CFEC3F1-CFF8-4AA4-BEA2-C7220A4A3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169880"/>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101"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883" y="1737114"/>
            <a:ext cx="1805457" cy="1804988"/>
          </a:xfrm>
          <a:prstGeom prst="ellipse">
            <a:avLst/>
          </a:prstGeom>
        </p:spPr>
        <p:txBody>
          <a:bodyPr anchor="ctr"/>
          <a:lstStyle>
            <a:lvl1pPr algn="ctr">
              <a:defRPr/>
            </a:lvl1pPr>
          </a:lstStyle>
          <a:p>
            <a:r>
              <a:rPr lang="en-US"/>
              <a:t>Click icon to add picture</a:t>
            </a:r>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731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7236"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40093" y="1737114"/>
            <a:ext cx="1805457" cy="1804988"/>
          </a:xfrm>
          <a:prstGeom prst="ellipse">
            <a:avLst/>
          </a:prstGeom>
        </p:spPr>
        <p:txBody>
          <a:bodyPr anchor="ctr"/>
          <a:lstStyle>
            <a:lvl1pPr algn="ctr">
              <a:defRPr/>
            </a:lvl1pPr>
          </a:lstStyle>
          <a:p>
            <a:r>
              <a:rPr lang="en-US"/>
              <a:t>Click icon to add picture</a:t>
            </a:r>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352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3370"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6302" y="1737114"/>
            <a:ext cx="1805457" cy="1804988"/>
          </a:xfrm>
          <a:prstGeom prst="ellipse">
            <a:avLst/>
          </a:prstGeom>
        </p:spPr>
        <p:txBody>
          <a:bodyPr anchor="ctr"/>
          <a:lstStyle>
            <a:lvl1pPr algn="ctr">
              <a:defRPr/>
            </a:lvl1pPr>
          </a:lstStyle>
          <a:p>
            <a:r>
              <a:rPr lang="en-US"/>
              <a:t>Click icon to add picture</a:t>
            </a:r>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9731"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9504"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2513" y="1737114"/>
            <a:ext cx="1805457" cy="1804988"/>
          </a:xfrm>
          <a:prstGeom prst="ellipse">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ED7CC241-9D6F-48F3-989A-87A4641E9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7308847"/>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2_1 LRG Quot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2743E1-CA4C-46EB-B654-DB858CED1B2C}"/>
              </a:ext>
            </a:extLst>
          </p:cNvPr>
          <p:cNvSpPr>
            <a:spLocks noGrp="1"/>
          </p:cNvSpPr>
          <p:nvPr>
            <p:ph type="body" sz="quarter" idx="14"/>
          </p:nvPr>
        </p:nvSpPr>
        <p:spPr>
          <a:xfrm>
            <a:off x="1140763"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41">
            <a:extLst>
              <a:ext uri="{FF2B5EF4-FFF2-40B4-BE49-F238E27FC236}">
                <a16:creationId xmlns:a16="http://schemas.microsoft.com/office/drawing/2014/main" id="{53CA33FF-4576-48E6-AEC6-5FD27913874D}"/>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TextBox 25">
            <a:extLst>
              <a:ext uri="{FF2B5EF4-FFF2-40B4-BE49-F238E27FC236}">
                <a16:creationId xmlns:a16="http://schemas.microsoft.com/office/drawing/2014/main" id="{16A2A8D2-297C-4568-BE17-5E673473AC63}"/>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 name="Title 2">
            <a:extLst>
              <a:ext uri="{FF2B5EF4-FFF2-40B4-BE49-F238E27FC236}">
                <a16:creationId xmlns:a16="http://schemas.microsoft.com/office/drawing/2014/main" id="{81047B62-981D-4C30-A5C3-CAC2E5242D96}"/>
              </a:ext>
            </a:extLst>
          </p:cNvPr>
          <p:cNvSpPr>
            <a:spLocks noGrp="1"/>
          </p:cNvSpPr>
          <p:nvPr>
            <p:ph type="title"/>
          </p:nvPr>
        </p:nvSpPr>
        <p:spPr>
          <a:xfrm>
            <a:off x="381101" y="357722"/>
            <a:ext cx="6610663" cy="690029"/>
          </a:xfrm>
        </p:spPr>
        <p:txBody>
          <a:bodyPr/>
          <a:lstStyle/>
          <a:p>
            <a:r>
              <a:rPr lang="en-US"/>
              <a:t>Click to edit Master title style</a:t>
            </a:r>
            <a:endParaRPr lang="en-PH"/>
          </a:p>
        </p:txBody>
      </p:sp>
      <p:grpSp>
        <p:nvGrpSpPr>
          <p:cNvPr id="9" name="Group 8">
            <a:extLst>
              <a:ext uri="{FF2B5EF4-FFF2-40B4-BE49-F238E27FC236}">
                <a16:creationId xmlns:a16="http://schemas.microsoft.com/office/drawing/2014/main" id="{CEDADDC8-3B73-5D70-D194-99C2668B4E0E}"/>
              </a:ext>
            </a:extLst>
          </p:cNvPr>
          <p:cNvGrpSpPr/>
          <p:nvPr userDrawn="1"/>
        </p:nvGrpSpPr>
        <p:grpSpPr>
          <a:xfrm>
            <a:off x="7423658" y="3013820"/>
            <a:ext cx="4388831" cy="3213947"/>
            <a:chOff x="7421725" y="3013819"/>
            <a:chExt cx="4387688" cy="3213947"/>
          </a:xfrm>
        </p:grpSpPr>
        <p:pic>
          <p:nvPicPr>
            <p:cNvPr id="18" name="Picture 17">
              <a:extLst>
                <a:ext uri="{FF2B5EF4-FFF2-40B4-BE49-F238E27FC236}">
                  <a16:creationId xmlns:a16="http://schemas.microsoft.com/office/drawing/2014/main" id="{9E0DAD21-9C99-A971-40D0-77F5CEE8062C}"/>
                </a:ext>
              </a:extLst>
            </p:cNvPr>
            <p:cNvPicPr>
              <a:picLocks noChangeAspect="1"/>
            </p:cNvPicPr>
            <p:nvPr userDrawn="1"/>
          </p:nvPicPr>
          <p:blipFill>
            <a:blip r:embed="rId2">
              <a:alphaModFix amt="13000"/>
            </a:blip>
            <a:stretch>
              <a:fillRect/>
            </a:stretch>
          </p:blipFill>
          <p:spPr>
            <a:xfrm>
              <a:off x="8556272" y="4165752"/>
              <a:ext cx="2171559" cy="2062014"/>
            </a:xfrm>
            <a:prstGeom prst="rect">
              <a:avLst/>
            </a:prstGeom>
          </p:spPr>
        </p:pic>
        <p:pic>
          <p:nvPicPr>
            <p:cNvPr id="6" name="Picture 5">
              <a:extLst>
                <a:ext uri="{FF2B5EF4-FFF2-40B4-BE49-F238E27FC236}">
                  <a16:creationId xmlns:a16="http://schemas.microsoft.com/office/drawing/2014/main" id="{D5E214C8-0E3A-83CE-B687-E21169C515F1}"/>
                </a:ext>
              </a:extLst>
            </p:cNvPr>
            <p:cNvPicPr>
              <a:picLocks noChangeAspect="1"/>
            </p:cNvPicPr>
            <p:nvPr userDrawn="1"/>
          </p:nvPicPr>
          <p:blipFill>
            <a:blip r:embed="rId3"/>
            <a:stretch>
              <a:fillRect/>
            </a:stretch>
          </p:blipFill>
          <p:spPr>
            <a:xfrm>
              <a:off x="7421725" y="3013819"/>
              <a:ext cx="4387688" cy="2839092"/>
            </a:xfrm>
            <a:prstGeom prst="rect">
              <a:avLst/>
            </a:prstGeom>
          </p:spPr>
        </p:pic>
      </p:grpSp>
      <p:sp>
        <p:nvSpPr>
          <p:cNvPr id="5" name="Text Placeholder 21">
            <a:extLst>
              <a:ext uri="{FF2B5EF4-FFF2-40B4-BE49-F238E27FC236}">
                <a16:creationId xmlns:a16="http://schemas.microsoft.com/office/drawing/2014/main" id="{A95B0CFD-B4F6-379D-F525-2A047B667761}"/>
              </a:ext>
            </a:extLst>
          </p:cNvPr>
          <p:cNvSpPr>
            <a:spLocks noGrp="1"/>
          </p:cNvSpPr>
          <p:nvPr>
            <p:ph type="body" sz="quarter" idx="16" hasCustomPrompt="1"/>
          </p:nvPr>
        </p:nvSpPr>
        <p:spPr>
          <a:xfrm>
            <a:off x="974032" y="2000250"/>
            <a:ext cx="7176098" cy="2162799"/>
          </a:xfrm>
        </p:spPr>
        <p:txBody>
          <a:bodyPr anchor="b"/>
          <a:lstStyle>
            <a:lvl1pPr marL="137160" indent="-137160">
              <a:defRPr sz="3200"/>
            </a:lvl1pPr>
            <a:lvl2pPr marL="0" indent="0">
              <a:buNone/>
              <a:defRPr/>
            </a:lvl2pPr>
          </a:lstStyle>
          <a:p>
            <a:pPr lvl="0"/>
            <a:r>
              <a:rPr lang="en-US"/>
              <a:t>“Click to edit Master text </a:t>
            </a:r>
            <a:r>
              <a:rPr lang="en-US" err="1"/>
              <a:t>loremstyle</a:t>
            </a:r>
            <a:r>
              <a:rPr lang="en-US"/>
              <a:t> Master text </a:t>
            </a:r>
            <a:r>
              <a:rPr lang="en-US" err="1"/>
              <a:t>loremstyles</a:t>
            </a:r>
            <a:r>
              <a:rPr lang="en-US"/>
              <a:t> s”</a:t>
            </a:r>
          </a:p>
        </p:txBody>
      </p:sp>
      <p:grpSp>
        <p:nvGrpSpPr>
          <p:cNvPr id="10" name="Group 9">
            <a:extLst>
              <a:ext uri="{FF2B5EF4-FFF2-40B4-BE49-F238E27FC236}">
                <a16:creationId xmlns:a16="http://schemas.microsoft.com/office/drawing/2014/main" id="{4DDDCB45-C801-9BDC-2DBF-049D323A07ED}"/>
              </a:ext>
            </a:extLst>
          </p:cNvPr>
          <p:cNvGrpSpPr/>
          <p:nvPr userDrawn="1"/>
        </p:nvGrpSpPr>
        <p:grpSpPr>
          <a:xfrm>
            <a:off x="6991767" y="244608"/>
            <a:ext cx="4972747" cy="549346"/>
            <a:chOff x="6989946" y="244608"/>
            <a:chExt cx="4971452" cy="549346"/>
          </a:xfrm>
        </p:grpSpPr>
        <p:sp>
          <p:nvSpPr>
            <p:cNvPr id="11" name="Freeform: Shape 10">
              <a:extLst>
                <a:ext uri="{FF2B5EF4-FFF2-40B4-BE49-F238E27FC236}">
                  <a16:creationId xmlns:a16="http://schemas.microsoft.com/office/drawing/2014/main" id="{50280915-1451-BCDD-7553-EEC2BB844638}"/>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17" name="Group 16">
              <a:extLst>
                <a:ext uri="{FF2B5EF4-FFF2-40B4-BE49-F238E27FC236}">
                  <a16:creationId xmlns:a16="http://schemas.microsoft.com/office/drawing/2014/main" id="{D9486D0E-18F6-C372-9C45-AD456FB8A685}"/>
                </a:ext>
              </a:extLst>
            </p:cNvPr>
            <p:cNvGrpSpPr/>
            <p:nvPr userDrawn="1"/>
          </p:nvGrpSpPr>
          <p:grpSpPr>
            <a:xfrm>
              <a:off x="8550712" y="244608"/>
              <a:ext cx="3410686" cy="549346"/>
              <a:chOff x="8550712" y="244608"/>
              <a:chExt cx="3410686" cy="549346"/>
            </a:xfrm>
          </p:grpSpPr>
          <p:sp>
            <p:nvSpPr>
              <p:cNvPr id="19" name="Freeform: Shape 18">
                <a:extLst>
                  <a:ext uri="{FF2B5EF4-FFF2-40B4-BE49-F238E27FC236}">
                    <a16:creationId xmlns:a16="http://schemas.microsoft.com/office/drawing/2014/main" id="{BF4DA62B-F2B2-2F1A-F02D-239965B1EC08}"/>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21" name="Freeform: Shape 20">
                <a:extLst>
                  <a:ext uri="{FF2B5EF4-FFF2-40B4-BE49-F238E27FC236}">
                    <a16:creationId xmlns:a16="http://schemas.microsoft.com/office/drawing/2014/main" id="{507B9791-7CA6-544A-D6A6-478E4ECC54C3}"/>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22" name="Freeform: Shape 21">
                <a:extLst>
                  <a:ext uri="{FF2B5EF4-FFF2-40B4-BE49-F238E27FC236}">
                    <a16:creationId xmlns:a16="http://schemas.microsoft.com/office/drawing/2014/main" id="{B7C64E32-5147-C729-670B-2ECA53155A4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23" name="Picture 22" descr="Logo&#10;&#10;Description automatically generated">
            <a:extLst>
              <a:ext uri="{FF2B5EF4-FFF2-40B4-BE49-F238E27FC236}">
                <a16:creationId xmlns:a16="http://schemas.microsoft.com/office/drawing/2014/main" id="{CF6D7F17-1B48-F95B-098F-2315CA7733B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029850" y="349030"/>
            <a:ext cx="1781050" cy="329184"/>
          </a:xfrm>
          <a:prstGeom prst="rect">
            <a:avLst/>
          </a:prstGeom>
        </p:spPr>
      </p:pic>
    </p:spTree>
    <p:extLst>
      <p:ext uri="{BB962C8B-B14F-4D97-AF65-F5344CB8AC3E}">
        <p14:creationId xmlns:p14="http://schemas.microsoft.com/office/powerpoint/2010/main" val="4766437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2 SML/MED Quote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Picture Placeholder 18">
            <a:extLst>
              <a:ext uri="{FF2B5EF4-FFF2-40B4-BE49-F238E27FC236}">
                <a16:creationId xmlns:a16="http://schemas.microsoft.com/office/drawing/2014/main" id="{C4B048DD-74FB-4B91-AF19-BCB05658ED3A}"/>
              </a:ext>
            </a:extLst>
          </p:cNvPr>
          <p:cNvSpPr>
            <a:spLocks noGrp="1"/>
          </p:cNvSpPr>
          <p:nvPr>
            <p:ph type="pic" sz="quarter" idx="10"/>
          </p:nvPr>
        </p:nvSpPr>
        <p:spPr>
          <a:xfrm>
            <a:off x="558946" y="4932082"/>
            <a:ext cx="1277700" cy="1277367"/>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22" name="Text Placeholder 21">
            <a:extLst>
              <a:ext uri="{FF2B5EF4-FFF2-40B4-BE49-F238E27FC236}">
                <a16:creationId xmlns:a16="http://schemas.microsoft.com/office/drawing/2014/main" id="{F16B6036-F475-4C72-B8D2-2A65E7CBE2A3}"/>
              </a:ext>
            </a:extLst>
          </p:cNvPr>
          <p:cNvSpPr>
            <a:spLocks noGrp="1"/>
          </p:cNvSpPr>
          <p:nvPr>
            <p:ph type="body" sz="quarter" idx="11"/>
          </p:nvPr>
        </p:nvSpPr>
        <p:spPr>
          <a:xfrm>
            <a:off x="558946" y="1247776"/>
            <a:ext cx="5157541" cy="3316605"/>
          </a:xfrm>
        </p:spPr>
        <p:txBody>
          <a:bodyPr/>
          <a:lstStyle>
            <a:lvl1pPr>
              <a:defRPr sz="2800"/>
            </a:lvl1pPr>
            <a:lvl2pPr marL="0" indent="0">
              <a:buNone/>
              <a:defRPr/>
            </a:lvl2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a:xfrm>
            <a:off x="381101" y="357722"/>
            <a:ext cx="6610663" cy="690029"/>
          </a:xfrm>
        </p:spPr>
        <p:txBody>
          <a:bodyPr/>
          <a:lstStyle/>
          <a:p>
            <a:r>
              <a:rPr lang="en-US"/>
              <a:t>Click to edit Master title style</a:t>
            </a:r>
            <a:endParaRPr lang="en-PH"/>
          </a:p>
        </p:txBody>
      </p:sp>
      <p:sp>
        <p:nvSpPr>
          <p:cNvPr id="18" name="Freeform: Shape 41">
            <a:extLst>
              <a:ext uri="{FF2B5EF4-FFF2-40B4-BE49-F238E27FC236}">
                <a16:creationId xmlns:a16="http://schemas.microsoft.com/office/drawing/2014/main" id="{199E99A3-D28D-4137-8547-AF797EF03F3E}"/>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TextBox 19">
            <a:extLst>
              <a:ext uri="{FF2B5EF4-FFF2-40B4-BE49-F238E27FC236}">
                <a16:creationId xmlns:a16="http://schemas.microsoft.com/office/drawing/2014/main" id="{6A767187-C3B5-400B-BF75-59E4BA3999B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21">
            <a:extLst>
              <a:ext uri="{FF2B5EF4-FFF2-40B4-BE49-F238E27FC236}">
                <a16:creationId xmlns:a16="http://schemas.microsoft.com/office/drawing/2014/main" id="{6275DF96-E9FD-4B74-93AD-6BB6131B2ACB}"/>
              </a:ext>
            </a:extLst>
          </p:cNvPr>
          <p:cNvSpPr>
            <a:spLocks noGrp="1"/>
          </p:cNvSpPr>
          <p:nvPr>
            <p:ph type="body" sz="quarter" idx="15"/>
          </p:nvPr>
        </p:nvSpPr>
        <p:spPr>
          <a:xfrm>
            <a:off x="2216156" y="5223329"/>
            <a:ext cx="3500331" cy="694870"/>
          </a:xfrm>
        </p:spPr>
        <p:txBody>
          <a:bodyPr anchor="ctr"/>
          <a:lstStyle>
            <a:lvl1pPr algn="l">
              <a:spcBef>
                <a:spcPts val="0"/>
              </a:spcBef>
              <a:defRPr sz="1400" b="1">
                <a:solidFill>
                  <a:schemeClr val="tx1"/>
                </a:solidFill>
              </a:defRPr>
            </a:lvl1pPr>
            <a:lvl2pPr marL="0" indent="0" algn="l">
              <a:spcBef>
                <a:spcPts val="0"/>
              </a:spcBef>
              <a:buNone/>
              <a:defRPr sz="1600" b="1">
                <a:solidFill>
                  <a:schemeClr val="tx1"/>
                </a:solidFill>
              </a:defRPr>
            </a:lvl2pPr>
          </a:lstStyle>
          <a:p>
            <a:pPr lvl="0"/>
            <a:r>
              <a:rPr lang="en-US"/>
              <a:t>Click to edit Master text styles</a:t>
            </a:r>
          </a:p>
        </p:txBody>
      </p:sp>
      <p:cxnSp>
        <p:nvCxnSpPr>
          <p:cNvPr id="23" name="Straight Connector 22">
            <a:extLst>
              <a:ext uri="{FF2B5EF4-FFF2-40B4-BE49-F238E27FC236}">
                <a16:creationId xmlns:a16="http://schemas.microsoft.com/office/drawing/2014/main" id="{B019A511-4556-413D-90A1-72DFACF82F59}"/>
              </a:ext>
            </a:extLst>
          </p:cNvPr>
          <p:cNvCxnSpPr>
            <a:cxnSpLocks/>
          </p:cNvCxnSpPr>
          <p:nvPr userDrawn="1"/>
        </p:nvCxnSpPr>
        <p:spPr>
          <a:xfrm flipV="1">
            <a:off x="6095999" y="1316831"/>
            <a:ext cx="0" cy="4898232"/>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21">
            <a:extLst>
              <a:ext uri="{FF2B5EF4-FFF2-40B4-BE49-F238E27FC236}">
                <a16:creationId xmlns:a16="http://schemas.microsoft.com/office/drawing/2014/main" id="{234D5942-0260-4903-A7CA-E8BF4BD5062B}"/>
              </a:ext>
            </a:extLst>
          </p:cNvPr>
          <p:cNvSpPr>
            <a:spLocks noGrp="1"/>
          </p:cNvSpPr>
          <p:nvPr>
            <p:ph type="body" sz="quarter" idx="16" hasCustomPrompt="1"/>
          </p:nvPr>
        </p:nvSpPr>
        <p:spPr>
          <a:xfrm>
            <a:off x="379513" y="1247776"/>
            <a:ext cx="166731" cy="598591"/>
          </a:xfrm>
        </p:spPr>
        <p:txBody>
          <a:bodyPr anchor="t"/>
          <a:lstStyle>
            <a:lvl1pPr>
              <a:defRPr sz="2800"/>
            </a:lvl1pPr>
            <a:lvl2pPr marL="0" indent="0">
              <a:buNone/>
              <a:defRPr/>
            </a:lvl2pPr>
          </a:lstStyle>
          <a:p>
            <a:pPr lvl="0"/>
            <a:r>
              <a:rPr lang="en-US"/>
              <a:t>“</a:t>
            </a:r>
          </a:p>
        </p:txBody>
      </p:sp>
      <p:sp>
        <p:nvSpPr>
          <p:cNvPr id="25" name="Picture Placeholder 18">
            <a:extLst>
              <a:ext uri="{FF2B5EF4-FFF2-40B4-BE49-F238E27FC236}">
                <a16:creationId xmlns:a16="http://schemas.microsoft.com/office/drawing/2014/main" id="{B86592B9-34AB-4D27-9986-6FADA0DA55AE}"/>
              </a:ext>
            </a:extLst>
          </p:cNvPr>
          <p:cNvSpPr>
            <a:spLocks noGrp="1"/>
          </p:cNvSpPr>
          <p:nvPr>
            <p:ph type="pic" sz="quarter" idx="17"/>
          </p:nvPr>
        </p:nvSpPr>
        <p:spPr>
          <a:xfrm>
            <a:off x="6654947" y="4932082"/>
            <a:ext cx="1277700" cy="1277367"/>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26" name="Text Placeholder 21">
            <a:extLst>
              <a:ext uri="{FF2B5EF4-FFF2-40B4-BE49-F238E27FC236}">
                <a16:creationId xmlns:a16="http://schemas.microsoft.com/office/drawing/2014/main" id="{33BC8332-D34E-4D26-8FEE-507F8A718E39}"/>
              </a:ext>
            </a:extLst>
          </p:cNvPr>
          <p:cNvSpPr>
            <a:spLocks noGrp="1"/>
          </p:cNvSpPr>
          <p:nvPr>
            <p:ph type="body" sz="quarter" idx="18"/>
          </p:nvPr>
        </p:nvSpPr>
        <p:spPr>
          <a:xfrm>
            <a:off x="6654947" y="1247776"/>
            <a:ext cx="5157541" cy="3316605"/>
          </a:xfrm>
        </p:spPr>
        <p:txBody>
          <a:bodyPr/>
          <a:lstStyle>
            <a:lvl1pPr>
              <a:defRPr sz="2800"/>
            </a:lvl1pPr>
            <a:lvl2pPr marL="0" indent="0">
              <a:buNone/>
              <a:defRPr/>
            </a:lvl2pPr>
          </a:lstStyle>
          <a:p>
            <a:pPr lvl="0"/>
            <a:r>
              <a:rPr lang="en-US"/>
              <a:t>Click to edit Master text styles</a:t>
            </a:r>
          </a:p>
          <a:p>
            <a:pPr lvl="1"/>
            <a:r>
              <a:rPr lang="en-US"/>
              <a:t>Second level</a:t>
            </a:r>
          </a:p>
        </p:txBody>
      </p:sp>
      <p:sp>
        <p:nvSpPr>
          <p:cNvPr id="27" name="Text Placeholder 21">
            <a:extLst>
              <a:ext uri="{FF2B5EF4-FFF2-40B4-BE49-F238E27FC236}">
                <a16:creationId xmlns:a16="http://schemas.microsoft.com/office/drawing/2014/main" id="{0EC09441-D621-4F7C-A989-54BC678FC81F}"/>
              </a:ext>
            </a:extLst>
          </p:cNvPr>
          <p:cNvSpPr>
            <a:spLocks noGrp="1"/>
          </p:cNvSpPr>
          <p:nvPr>
            <p:ph type="body" sz="quarter" idx="19"/>
          </p:nvPr>
        </p:nvSpPr>
        <p:spPr>
          <a:xfrm>
            <a:off x="8312158" y="5223329"/>
            <a:ext cx="3500331" cy="694870"/>
          </a:xfrm>
        </p:spPr>
        <p:txBody>
          <a:bodyPr anchor="ctr"/>
          <a:lstStyle>
            <a:lvl1pPr algn="l">
              <a:spcBef>
                <a:spcPts val="0"/>
              </a:spcBef>
              <a:defRPr sz="1400" b="1">
                <a:solidFill>
                  <a:schemeClr val="tx1"/>
                </a:solidFill>
              </a:defRPr>
            </a:lvl1pPr>
            <a:lvl2pPr marL="0" indent="0" algn="l">
              <a:spcBef>
                <a:spcPts val="0"/>
              </a:spcBef>
              <a:buNone/>
              <a:defRPr sz="1600" b="1">
                <a:solidFill>
                  <a:schemeClr val="tx1"/>
                </a:solidFill>
              </a:defRPr>
            </a:lvl2pPr>
          </a:lstStyle>
          <a:p>
            <a:pPr lvl="0"/>
            <a:r>
              <a:rPr lang="en-US"/>
              <a:t>Click to edit Master text styles</a:t>
            </a:r>
          </a:p>
        </p:txBody>
      </p:sp>
      <p:sp>
        <p:nvSpPr>
          <p:cNvPr id="28" name="Text Placeholder 21">
            <a:extLst>
              <a:ext uri="{FF2B5EF4-FFF2-40B4-BE49-F238E27FC236}">
                <a16:creationId xmlns:a16="http://schemas.microsoft.com/office/drawing/2014/main" id="{2DF0A1B4-BE3D-48BF-8B6F-A671BDB1ACC3}"/>
              </a:ext>
            </a:extLst>
          </p:cNvPr>
          <p:cNvSpPr>
            <a:spLocks noGrp="1"/>
          </p:cNvSpPr>
          <p:nvPr>
            <p:ph type="body" sz="quarter" idx="20" hasCustomPrompt="1"/>
          </p:nvPr>
        </p:nvSpPr>
        <p:spPr>
          <a:xfrm>
            <a:off x="6475515" y="1247776"/>
            <a:ext cx="166731" cy="598591"/>
          </a:xfrm>
        </p:spPr>
        <p:txBody>
          <a:bodyPr anchor="t"/>
          <a:lstStyle>
            <a:lvl1pPr>
              <a:defRPr sz="2800"/>
            </a:lvl1pPr>
            <a:lvl2pPr marL="0" indent="0">
              <a:buNone/>
              <a:defRPr/>
            </a:lvl2pPr>
          </a:lstStyle>
          <a:p>
            <a:pPr lvl="0"/>
            <a:r>
              <a:rPr lang="en-US"/>
              <a:t>“</a:t>
            </a:r>
          </a:p>
        </p:txBody>
      </p:sp>
      <p:grpSp>
        <p:nvGrpSpPr>
          <p:cNvPr id="3" name="Group 2">
            <a:extLst>
              <a:ext uri="{FF2B5EF4-FFF2-40B4-BE49-F238E27FC236}">
                <a16:creationId xmlns:a16="http://schemas.microsoft.com/office/drawing/2014/main" id="{12743FC2-332C-5C0C-DA17-7E5C7D51EFBA}"/>
              </a:ext>
            </a:extLst>
          </p:cNvPr>
          <p:cNvGrpSpPr/>
          <p:nvPr userDrawn="1"/>
        </p:nvGrpSpPr>
        <p:grpSpPr>
          <a:xfrm>
            <a:off x="6991767" y="244608"/>
            <a:ext cx="4972747" cy="549346"/>
            <a:chOff x="6989946" y="244608"/>
            <a:chExt cx="4971452" cy="549346"/>
          </a:xfrm>
        </p:grpSpPr>
        <p:sp>
          <p:nvSpPr>
            <p:cNvPr id="4" name="Freeform: Shape 3">
              <a:extLst>
                <a:ext uri="{FF2B5EF4-FFF2-40B4-BE49-F238E27FC236}">
                  <a16:creationId xmlns:a16="http://schemas.microsoft.com/office/drawing/2014/main" id="{F5EBFCFE-6016-21FC-FF2C-9370293F7FA1}"/>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5" name="Group 4">
              <a:extLst>
                <a:ext uri="{FF2B5EF4-FFF2-40B4-BE49-F238E27FC236}">
                  <a16:creationId xmlns:a16="http://schemas.microsoft.com/office/drawing/2014/main" id="{BE445AA3-FE4C-44C2-503C-11C670DC57E1}"/>
                </a:ext>
              </a:extLst>
            </p:cNvPr>
            <p:cNvGrpSpPr/>
            <p:nvPr userDrawn="1"/>
          </p:nvGrpSpPr>
          <p:grpSpPr>
            <a:xfrm>
              <a:off x="8550712" y="244608"/>
              <a:ext cx="3410686" cy="549346"/>
              <a:chOff x="8550712" y="244608"/>
              <a:chExt cx="3410686" cy="549346"/>
            </a:xfrm>
          </p:grpSpPr>
          <p:sp>
            <p:nvSpPr>
              <p:cNvPr id="6" name="Freeform: Shape 5">
                <a:extLst>
                  <a:ext uri="{FF2B5EF4-FFF2-40B4-BE49-F238E27FC236}">
                    <a16:creationId xmlns:a16="http://schemas.microsoft.com/office/drawing/2014/main" id="{2542F323-794E-8266-F045-9DAA48260F5F}"/>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0" name="Freeform: Shape 9">
                <a:extLst>
                  <a:ext uri="{FF2B5EF4-FFF2-40B4-BE49-F238E27FC236}">
                    <a16:creationId xmlns:a16="http://schemas.microsoft.com/office/drawing/2014/main" id="{1038A9EC-E877-A690-BB8B-182C7AE31717}"/>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1" name="Freeform: Shape 10">
                <a:extLst>
                  <a:ext uri="{FF2B5EF4-FFF2-40B4-BE49-F238E27FC236}">
                    <a16:creationId xmlns:a16="http://schemas.microsoft.com/office/drawing/2014/main" id="{2A2834A2-A7F7-C320-0640-B1830EF42B76}"/>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17" name="Picture 16" descr="Logo&#10;&#10;Description automatically generated">
            <a:extLst>
              <a:ext uri="{FF2B5EF4-FFF2-40B4-BE49-F238E27FC236}">
                <a16:creationId xmlns:a16="http://schemas.microsoft.com/office/drawing/2014/main" id="{D34F5A2E-4CD5-9300-E796-D1D4F22FEB8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29850" y="349030"/>
            <a:ext cx="1781050" cy="329184"/>
          </a:xfrm>
          <a:prstGeom prst="rect">
            <a:avLst/>
          </a:prstGeom>
        </p:spPr>
      </p:pic>
    </p:spTree>
    <p:extLst>
      <p:ext uri="{BB962C8B-B14F-4D97-AF65-F5344CB8AC3E}">
        <p14:creationId xmlns:p14="http://schemas.microsoft.com/office/powerpoint/2010/main" val="4904904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7_3 SML/MED Quote 2 - INTERNAL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ext Placeholder 21">
            <a:extLst>
              <a:ext uri="{FF2B5EF4-FFF2-40B4-BE49-F238E27FC236}">
                <a16:creationId xmlns:a16="http://schemas.microsoft.com/office/drawing/2014/main" id="{F16B6036-F475-4C72-B8D2-2A65E7CBE2A3}"/>
              </a:ext>
            </a:extLst>
          </p:cNvPr>
          <p:cNvSpPr>
            <a:spLocks noGrp="1"/>
          </p:cNvSpPr>
          <p:nvPr>
            <p:ph type="body" sz="quarter" idx="11"/>
          </p:nvPr>
        </p:nvSpPr>
        <p:spPr>
          <a:xfrm>
            <a:off x="4790532" y="1613402"/>
            <a:ext cx="7027059" cy="1418908"/>
          </a:xfrm>
        </p:spPr>
        <p:txBody>
          <a:bodyPr anchor="ctr"/>
          <a:lstStyle>
            <a:lvl1pPr>
              <a:defRPr sz="2400"/>
            </a:lvl1pPr>
            <a:lvl2pPr marL="0" indent="0">
              <a:buNone/>
              <a:defRPr/>
            </a:lvl2pPr>
          </a:lstStyle>
          <a:p>
            <a:pPr lvl="0"/>
            <a:r>
              <a:rPr lang="en-US"/>
              <a:t>Click to edit Master text styles</a:t>
            </a:r>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p:txBody>
          <a:bodyPr/>
          <a:lstStyle/>
          <a:p>
            <a:r>
              <a:rPr lang="en-US"/>
              <a:t>Click to edit Master title style</a:t>
            </a:r>
            <a:endParaRPr lang="en-PH"/>
          </a:p>
        </p:txBody>
      </p:sp>
      <p:sp>
        <p:nvSpPr>
          <p:cNvPr id="17" name="Text Placeholder 21">
            <a:extLst>
              <a:ext uri="{FF2B5EF4-FFF2-40B4-BE49-F238E27FC236}">
                <a16:creationId xmlns:a16="http://schemas.microsoft.com/office/drawing/2014/main" id="{A267E7B0-BEB4-420D-9634-8C3494CC5363}"/>
              </a:ext>
            </a:extLst>
          </p:cNvPr>
          <p:cNvSpPr>
            <a:spLocks noGrp="1"/>
          </p:cNvSpPr>
          <p:nvPr>
            <p:ph type="body" sz="quarter" idx="14"/>
          </p:nvPr>
        </p:nvSpPr>
        <p:spPr>
          <a:xfrm>
            <a:off x="4790532" y="3535316"/>
            <a:ext cx="7027059" cy="1418908"/>
          </a:xfrm>
        </p:spPr>
        <p:txBody>
          <a:bodyPr anchor="ctr"/>
          <a:lstStyle>
            <a:lvl1pPr>
              <a:defRPr sz="2400"/>
            </a:lvl1pPr>
            <a:lvl2pPr marL="0" indent="0">
              <a:buNone/>
              <a:defRPr/>
            </a:lvl2pPr>
          </a:lstStyle>
          <a:p>
            <a:pPr lvl="0"/>
            <a:r>
              <a:rPr lang="en-US"/>
              <a:t>Click to edit Master text styles</a:t>
            </a:r>
          </a:p>
        </p:txBody>
      </p:sp>
      <p:sp>
        <p:nvSpPr>
          <p:cNvPr id="30" name="Text Placeholder 21">
            <a:extLst>
              <a:ext uri="{FF2B5EF4-FFF2-40B4-BE49-F238E27FC236}">
                <a16:creationId xmlns:a16="http://schemas.microsoft.com/office/drawing/2014/main" id="{8245B3C2-8EFE-41C8-BFAE-92E5D695815B}"/>
              </a:ext>
            </a:extLst>
          </p:cNvPr>
          <p:cNvSpPr>
            <a:spLocks noGrp="1"/>
          </p:cNvSpPr>
          <p:nvPr userDrawn="1">
            <p:ph type="body" sz="quarter" idx="19" hasCustomPrompt="1"/>
          </p:nvPr>
        </p:nvSpPr>
        <p:spPr>
          <a:xfrm>
            <a:off x="4649207" y="3535316"/>
            <a:ext cx="166731" cy="374904"/>
          </a:xfrm>
        </p:spPr>
        <p:txBody>
          <a:bodyPr anchor="b"/>
          <a:lstStyle>
            <a:lvl1pPr>
              <a:defRPr sz="2000"/>
            </a:lvl1pPr>
            <a:lvl2pPr marL="0" indent="0">
              <a:buNone/>
              <a:defRPr/>
            </a:lvl2pPr>
          </a:lstStyle>
          <a:p>
            <a:pPr lvl="0"/>
            <a:r>
              <a:rPr lang="en-US"/>
              <a:t>“</a:t>
            </a:r>
          </a:p>
        </p:txBody>
      </p:sp>
      <p:sp>
        <p:nvSpPr>
          <p:cNvPr id="32" name="Text Placeholder 21">
            <a:extLst>
              <a:ext uri="{FF2B5EF4-FFF2-40B4-BE49-F238E27FC236}">
                <a16:creationId xmlns:a16="http://schemas.microsoft.com/office/drawing/2014/main" id="{EA911DC4-9E00-47FA-BC14-C4FAAC2F2BAA}"/>
              </a:ext>
            </a:extLst>
          </p:cNvPr>
          <p:cNvSpPr>
            <a:spLocks noGrp="1"/>
          </p:cNvSpPr>
          <p:nvPr userDrawn="1">
            <p:ph type="body" sz="quarter" idx="20" hasCustomPrompt="1"/>
          </p:nvPr>
        </p:nvSpPr>
        <p:spPr>
          <a:xfrm>
            <a:off x="4649207" y="1613402"/>
            <a:ext cx="166731" cy="374904"/>
          </a:xfrm>
        </p:spPr>
        <p:txBody>
          <a:bodyPr anchor="b"/>
          <a:lstStyle>
            <a:lvl1pPr>
              <a:defRPr sz="2000"/>
            </a:lvl1pPr>
            <a:lvl2pPr marL="0" indent="0">
              <a:buNone/>
              <a:defRPr/>
            </a:lvl2pPr>
          </a:lstStyle>
          <a:p>
            <a:pPr lvl="0"/>
            <a:r>
              <a:rPr lang="en-US"/>
              <a:t>“</a:t>
            </a:r>
          </a:p>
        </p:txBody>
      </p:sp>
      <p:sp>
        <p:nvSpPr>
          <p:cNvPr id="54" name="Text Placeholder 3">
            <a:extLst>
              <a:ext uri="{FF2B5EF4-FFF2-40B4-BE49-F238E27FC236}">
                <a16:creationId xmlns:a16="http://schemas.microsoft.com/office/drawing/2014/main" id="{84F98FBE-EC23-4492-853D-F309536E7082}"/>
              </a:ext>
            </a:extLst>
          </p:cNvPr>
          <p:cNvSpPr>
            <a:spLocks noGrp="1"/>
          </p:cNvSpPr>
          <p:nvPr>
            <p:ph type="body" sz="quarter" idx="21"/>
          </p:nvPr>
        </p:nvSpPr>
        <p:spPr>
          <a:xfrm>
            <a:off x="4790531" y="5374784"/>
            <a:ext cx="7027059" cy="835517"/>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BD62FE25-6C61-4F08-90DC-39C046A3D5FD}"/>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4" name="Picture Placeholder 18">
            <a:extLst>
              <a:ext uri="{FF2B5EF4-FFF2-40B4-BE49-F238E27FC236}">
                <a16:creationId xmlns:a16="http://schemas.microsoft.com/office/drawing/2014/main" id="{D3BBC412-97EF-4875-8E76-2231B4811CD7}"/>
              </a:ext>
            </a:extLst>
          </p:cNvPr>
          <p:cNvSpPr>
            <a:spLocks noGrp="1"/>
          </p:cNvSpPr>
          <p:nvPr>
            <p:ph type="pic" sz="quarter" idx="10"/>
          </p:nvPr>
        </p:nvSpPr>
        <p:spPr>
          <a:xfrm>
            <a:off x="652948" y="1544834"/>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cxnSp>
        <p:nvCxnSpPr>
          <p:cNvPr id="25" name="Straight Connector 24">
            <a:extLst>
              <a:ext uri="{FF2B5EF4-FFF2-40B4-BE49-F238E27FC236}">
                <a16:creationId xmlns:a16="http://schemas.microsoft.com/office/drawing/2014/main" id="{6C594543-A8FA-43B4-A066-AC47AF2CCF61}"/>
              </a:ext>
            </a:extLst>
          </p:cNvPr>
          <p:cNvCxnSpPr>
            <a:cxnSpLocks/>
          </p:cNvCxnSpPr>
          <p:nvPr userDrawn="1"/>
        </p:nvCxnSpPr>
        <p:spPr>
          <a:xfrm>
            <a:off x="4649207" y="3283813"/>
            <a:ext cx="7168384"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Freeform: Shape 41">
            <a:extLst>
              <a:ext uri="{FF2B5EF4-FFF2-40B4-BE49-F238E27FC236}">
                <a16:creationId xmlns:a16="http://schemas.microsoft.com/office/drawing/2014/main" id="{5CE3B0C9-773C-6CDC-2A50-6AED23A7DDD1}"/>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 name="TextBox 3">
            <a:extLst>
              <a:ext uri="{FF2B5EF4-FFF2-40B4-BE49-F238E27FC236}">
                <a16:creationId xmlns:a16="http://schemas.microsoft.com/office/drawing/2014/main" id="{23EA6044-21AC-9615-0258-0E2917FFBEC8}"/>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5" name="Group 4">
            <a:extLst>
              <a:ext uri="{FF2B5EF4-FFF2-40B4-BE49-F238E27FC236}">
                <a16:creationId xmlns:a16="http://schemas.microsoft.com/office/drawing/2014/main" id="{86586B72-D9BF-C57D-6936-D71C371D2C9D}"/>
              </a:ext>
            </a:extLst>
          </p:cNvPr>
          <p:cNvGrpSpPr/>
          <p:nvPr userDrawn="1"/>
        </p:nvGrpSpPr>
        <p:grpSpPr>
          <a:xfrm>
            <a:off x="6991767" y="244608"/>
            <a:ext cx="4972747" cy="549346"/>
            <a:chOff x="6989946" y="244608"/>
            <a:chExt cx="4971452" cy="549346"/>
          </a:xfrm>
        </p:grpSpPr>
        <p:sp>
          <p:nvSpPr>
            <p:cNvPr id="6" name="Freeform: Shape 3">
              <a:extLst>
                <a:ext uri="{FF2B5EF4-FFF2-40B4-BE49-F238E27FC236}">
                  <a16:creationId xmlns:a16="http://schemas.microsoft.com/office/drawing/2014/main" id="{122F8AF2-0AD4-1328-AE88-2CE8B72BF61B}"/>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7" name="Group 6">
              <a:extLst>
                <a:ext uri="{FF2B5EF4-FFF2-40B4-BE49-F238E27FC236}">
                  <a16:creationId xmlns:a16="http://schemas.microsoft.com/office/drawing/2014/main" id="{4A7D267F-43AD-A112-1219-F080159D5B47}"/>
                </a:ext>
              </a:extLst>
            </p:cNvPr>
            <p:cNvGrpSpPr/>
            <p:nvPr userDrawn="1"/>
          </p:nvGrpSpPr>
          <p:grpSpPr>
            <a:xfrm>
              <a:off x="8550712" y="244608"/>
              <a:ext cx="3410686" cy="549346"/>
              <a:chOff x="8550712" y="244608"/>
              <a:chExt cx="3410686" cy="549346"/>
            </a:xfrm>
          </p:grpSpPr>
          <p:sp>
            <p:nvSpPr>
              <p:cNvPr id="10" name="Freeform: Shape 5">
                <a:extLst>
                  <a:ext uri="{FF2B5EF4-FFF2-40B4-BE49-F238E27FC236}">
                    <a16:creationId xmlns:a16="http://schemas.microsoft.com/office/drawing/2014/main" id="{EA9A108E-A082-134C-9ED1-90A100AB26DE}"/>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1" name="Freeform: Shape 9">
                <a:extLst>
                  <a:ext uri="{FF2B5EF4-FFF2-40B4-BE49-F238E27FC236}">
                    <a16:creationId xmlns:a16="http://schemas.microsoft.com/office/drawing/2014/main" id="{A67CBD96-E13D-FBEC-8CED-AED07ACDEC81}"/>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9" name="Freeform: Shape 10">
                <a:extLst>
                  <a:ext uri="{FF2B5EF4-FFF2-40B4-BE49-F238E27FC236}">
                    <a16:creationId xmlns:a16="http://schemas.microsoft.com/office/drawing/2014/main" id="{CA5955C4-2F2A-70C9-4A4A-ACA0E062C8AB}"/>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21" name="Picture 20" descr="Logo&#10;&#10;Description automatically generated">
            <a:extLst>
              <a:ext uri="{FF2B5EF4-FFF2-40B4-BE49-F238E27FC236}">
                <a16:creationId xmlns:a16="http://schemas.microsoft.com/office/drawing/2014/main" id="{A77BC057-F9A2-69A5-79DA-EFAC71175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29850" y="349030"/>
            <a:ext cx="1781050" cy="329184"/>
          </a:xfrm>
          <a:prstGeom prst="rect">
            <a:avLst/>
          </a:prstGeom>
        </p:spPr>
      </p:pic>
    </p:spTree>
    <p:extLst>
      <p:ext uri="{BB962C8B-B14F-4D97-AF65-F5344CB8AC3E}">
        <p14:creationId xmlns:p14="http://schemas.microsoft.com/office/powerpoint/2010/main" val="1905449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2AD7E90F-C106-094C-12C9-959A43A0E987}"/>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01610A17-8141-2BB0-4E85-8B849636B66F}"/>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EA3B308D-8373-032E-720E-B14CE83B45EB}"/>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DBF0F7F-2D7C-12BB-57AC-91C3F49099A0}"/>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23D15997-541E-9917-FE14-A78B9A29DDDE}"/>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a:t>
            </a:r>
          </a:p>
        </p:txBody>
      </p:sp>
      <p:sp>
        <p:nvSpPr>
          <p:cNvPr id="11" name="Text Placeholder 29">
            <a:extLst>
              <a:ext uri="{FF2B5EF4-FFF2-40B4-BE49-F238E27FC236}">
                <a16:creationId xmlns:a16="http://schemas.microsoft.com/office/drawing/2014/main" id="{B2353A72-B837-6DCD-E362-57EB1B0A53BC}"/>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8801BAC1-BBF9-7F79-76B2-9895C9970F88}"/>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E5ADDCCB-0183-4B53-71C4-153A3039A7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16267048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8_3 SML/MED Quote 2 - INTERNAL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p:txBody>
          <a:bodyPr/>
          <a:lstStyle/>
          <a:p>
            <a:r>
              <a:rPr lang="en-US"/>
              <a:t>Click to edit Master title style</a:t>
            </a:r>
            <a:endParaRPr lang="en-PH"/>
          </a:p>
        </p:txBody>
      </p:sp>
      <p:sp>
        <p:nvSpPr>
          <p:cNvPr id="43" name="Text Placeholder 3">
            <a:extLst>
              <a:ext uri="{FF2B5EF4-FFF2-40B4-BE49-F238E27FC236}">
                <a16:creationId xmlns:a16="http://schemas.microsoft.com/office/drawing/2014/main" id="{EE77579A-1368-4DBC-85D8-A52A7E2761B1}"/>
              </a:ext>
            </a:extLst>
          </p:cNvPr>
          <p:cNvSpPr>
            <a:spLocks noGrp="1"/>
          </p:cNvSpPr>
          <p:nvPr userDrawn="1">
            <p:ph type="body" sz="quarter" idx="22" hasCustomPrompt="1"/>
          </p:nvPr>
        </p:nvSpPr>
        <p:spPr>
          <a:xfrm>
            <a:off x="654474" y="5064870"/>
            <a:ext cx="3466479" cy="1142999"/>
          </a:xfrm>
        </p:spPr>
        <p:txBody>
          <a:bodyPr>
            <a:noAutofit/>
          </a:bodyPr>
          <a:lstStyle>
            <a:lvl1pPr algn="ctr">
              <a:spcBef>
                <a:spcPts val="0"/>
              </a:spcBef>
              <a:defRPr sz="2400" b="1">
                <a:solidFill>
                  <a:schemeClr val="accent1"/>
                </a:solidFill>
              </a:defRPr>
            </a:lvl1pPr>
            <a:lvl2pPr marL="0" indent="0" algn="ctr">
              <a:spcBef>
                <a:spcPts val="0"/>
              </a:spcBef>
              <a:buNone/>
              <a:defRPr sz="1400" b="1"/>
            </a:lvl2pPr>
            <a:lvl3pPr marL="0" indent="0" algn="ctr">
              <a:spcBef>
                <a:spcPts val="0"/>
              </a:spcBef>
              <a:buNone/>
              <a:defRPr sz="1400"/>
            </a:lvl3pPr>
          </a:lstStyle>
          <a:p>
            <a:pPr lvl="0"/>
            <a:r>
              <a:rPr lang="en-US"/>
              <a:t>Speaker Name</a:t>
            </a:r>
          </a:p>
          <a:p>
            <a:pPr lvl="1"/>
            <a:r>
              <a:rPr lang="en-US"/>
              <a:t>Second level</a:t>
            </a:r>
          </a:p>
          <a:p>
            <a:pPr lvl="2"/>
            <a:r>
              <a:rPr lang="en-US"/>
              <a:t>Third level</a:t>
            </a:r>
          </a:p>
        </p:txBody>
      </p:sp>
      <p:sp>
        <p:nvSpPr>
          <p:cNvPr id="23" name="Picture Placeholder 18">
            <a:extLst>
              <a:ext uri="{FF2B5EF4-FFF2-40B4-BE49-F238E27FC236}">
                <a16:creationId xmlns:a16="http://schemas.microsoft.com/office/drawing/2014/main" id="{ECAEFC84-1A24-4376-BB49-9D9F30BD54CB}"/>
              </a:ext>
            </a:extLst>
          </p:cNvPr>
          <p:cNvSpPr>
            <a:spLocks noGrp="1"/>
          </p:cNvSpPr>
          <p:nvPr userDrawn="1">
            <p:ph type="pic" sz="quarter" idx="23"/>
          </p:nvPr>
        </p:nvSpPr>
        <p:spPr>
          <a:xfrm>
            <a:off x="652948" y="1330008"/>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24" name="Text Placeholder 21">
            <a:extLst>
              <a:ext uri="{FF2B5EF4-FFF2-40B4-BE49-F238E27FC236}">
                <a16:creationId xmlns:a16="http://schemas.microsoft.com/office/drawing/2014/main" id="{41319FC1-B52B-49A6-AC5F-8973A28229E1}"/>
              </a:ext>
            </a:extLst>
          </p:cNvPr>
          <p:cNvSpPr>
            <a:spLocks noGrp="1"/>
          </p:cNvSpPr>
          <p:nvPr>
            <p:ph type="body" sz="quarter" idx="11"/>
          </p:nvPr>
        </p:nvSpPr>
        <p:spPr>
          <a:xfrm>
            <a:off x="4790532" y="2165852"/>
            <a:ext cx="7027059" cy="1418908"/>
          </a:xfrm>
        </p:spPr>
        <p:txBody>
          <a:bodyPr anchor="ctr"/>
          <a:lstStyle>
            <a:lvl1pPr>
              <a:defRPr sz="2400"/>
            </a:lvl1pPr>
            <a:lvl2pPr marL="0" indent="0">
              <a:buNone/>
              <a:defRPr/>
            </a:lvl2pPr>
          </a:lstStyle>
          <a:p>
            <a:pPr lvl="0"/>
            <a:r>
              <a:rPr lang="en-US"/>
              <a:t>Click to edit Master text styles</a:t>
            </a:r>
          </a:p>
        </p:txBody>
      </p:sp>
      <p:sp>
        <p:nvSpPr>
          <p:cNvPr id="25" name="Text Placeholder 21">
            <a:extLst>
              <a:ext uri="{FF2B5EF4-FFF2-40B4-BE49-F238E27FC236}">
                <a16:creationId xmlns:a16="http://schemas.microsoft.com/office/drawing/2014/main" id="{80F79D4C-AFA3-4A57-AE4A-C586C999EE9E}"/>
              </a:ext>
            </a:extLst>
          </p:cNvPr>
          <p:cNvSpPr>
            <a:spLocks noGrp="1"/>
          </p:cNvSpPr>
          <p:nvPr>
            <p:ph type="body" sz="quarter" idx="14"/>
          </p:nvPr>
        </p:nvSpPr>
        <p:spPr>
          <a:xfrm>
            <a:off x="4790532" y="4087766"/>
            <a:ext cx="7027059" cy="1418908"/>
          </a:xfrm>
        </p:spPr>
        <p:txBody>
          <a:bodyPr anchor="ctr"/>
          <a:lstStyle>
            <a:lvl1pPr>
              <a:defRPr sz="2400"/>
            </a:lvl1pPr>
            <a:lvl2pPr marL="0" indent="0">
              <a:buNone/>
              <a:defRPr/>
            </a:lvl2pPr>
          </a:lstStyle>
          <a:p>
            <a:pPr lvl="0"/>
            <a:r>
              <a:rPr lang="en-US"/>
              <a:t>Click to edit Master text styles</a:t>
            </a:r>
          </a:p>
        </p:txBody>
      </p:sp>
      <p:sp>
        <p:nvSpPr>
          <p:cNvPr id="28" name="Text Placeholder 21">
            <a:extLst>
              <a:ext uri="{FF2B5EF4-FFF2-40B4-BE49-F238E27FC236}">
                <a16:creationId xmlns:a16="http://schemas.microsoft.com/office/drawing/2014/main" id="{F5BA73F3-195C-4736-BF1F-38890CAB34B6}"/>
              </a:ext>
            </a:extLst>
          </p:cNvPr>
          <p:cNvSpPr>
            <a:spLocks noGrp="1"/>
          </p:cNvSpPr>
          <p:nvPr>
            <p:ph type="body" sz="quarter" idx="19" hasCustomPrompt="1"/>
          </p:nvPr>
        </p:nvSpPr>
        <p:spPr>
          <a:xfrm>
            <a:off x="4649207" y="4087766"/>
            <a:ext cx="166731" cy="374904"/>
          </a:xfrm>
        </p:spPr>
        <p:txBody>
          <a:bodyPr anchor="b"/>
          <a:lstStyle>
            <a:lvl1pPr>
              <a:defRPr sz="2000"/>
            </a:lvl1pPr>
            <a:lvl2pPr marL="0" indent="0">
              <a:buNone/>
              <a:defRPr/>
            </a:lvl2pPr>
          </a:lstStyle>
          <a:p>
            <a:pPr lvl="0"/>
            <a:r>
              <a:rPr lang="en-US"/>
              <a:t>“</a:t>
            </a:r>
          </a:p>
        </p:txBody>
      </p:sp>
      <p:sp>
        <p:nvSpPr>
          <p:cNvPr id="31" name="Text Placeholder 21">
            <a:extLst>
              <a:ext uri="{FF2B5EF4-FFF2-40B4-BE49-F238E27FC236}">
                <a16:creationId xmlns:a16="http://schemas.microsoft.com/office/drawing/2014/main" id="{D24E0502-AA2F-4026-AF30-C8D3E0F32387}"/>
              </a:ext>
            </a:extLst>
          </p:cNvPr>
          <p:cNvSpPr>
            <a:spLocks noGrp="1"/>
          </p:cNvSpPr>
          <p:nvPr>
            <p:ph type="body" sz="quarter" idx="20" hasCustomPrompt="1"/>
          </p:nvPr>
        </p:nvSpPr>
        <p:spPr>
          <a:xfrm>
            <a:off x="4649207" y="2165852"/>
            <a:ext cx="166731" cy="374904"/>
          </a:xfrm>
        </p:spPr>
        <p:txBody>
          <a:bodyPr anchor="b"/>
          <a:lstStyle>
            <a:lvl1pPr>
              <a:defRPr sz="2000"/>
            </a:lvl1pPr>
            <a:lvl2pPr marL="0" indent="0">
              <a:buNone/>
              <a:defRPr/>
            </a:lvl2pPr>
          </a:lstStyle>
          <a:p>
            <a:pPr lvl="0"/>
            <a:r>
              <a:rPr lang="en-US"/>
              <a:t>“</a:t>
            </a:r>
          </a:p>
        </p:txBody>
      </p:sp>
      <p:cxnSp>
        <p:nvCxnSpPr>
          <p:cNvPr id="34" name="Straight Connector 33">
            <a:extLst>
              <a:ext uri="{FF2B5EF4-FFF2-40B4-BE49-F238E27FC236}">
                <a16:creationId xmlns:a16="http://schemas.microsoft.com/office/drawing/2014/main" id="{C12442B4-18A2-4211-AA6F-AFDCC0432C5D}"/>
              </a:ext>
            </a:extLst>
          </p:cNvPr>
          <p:cNvCxnSpPr>
            <a:cxnSpLocks/>
          </p:cNvCxnSpPr>
          <p:nvPr userDrawn="1"/>
        </p:nvCxnSpPr>
        <p:spPr>
          <a:xfrm>
            <a:off x="4649207" y="3836263"/>
            <a:ext cx="7168384"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Freeform: Shape 41">
            <a:extLst>
              <a:ext uri="{FF2B5EF4-FFF2-40B4-BE49-F238E27FC236}">
                <a16:creationId xmlns:a16="http://schemas.microsoft.com/office/drawing/2014/main" id="{42405BD9-9FA1-B9EB-99F1-12268AB30334}"/>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 name="TextBox 3">
            <a:extLst>
              <a:ext uri="{FF2B5EF4-FFF2-40B4-BE49-F238E27FC236}">
                <a16:creationId xmlns:a16="http://schemas.microsoft.com/office/drawing/2014/main" id="{1259139D-B6F5-9D23-79C0-7AC8AC9B91BA}"/>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5" name="Group 4">
            <a:extLst>
              <a:ext uri="{FF2B5EF4-FFF2-40B4-BE49-F238E27FC236}">
                <a16:creationId xmlns:a16="http://schemas.microsoft.com/office/drawing/2014/main" id="{671D8194-3C9B-6DF6-2826-2CCF76E7A023}"/>
              </a:ext>
            </a:extLst>
          </p:cNvPr>
          <p:cNvGrpSpPr/>
          <p:nvPr userDrawn="1"/>
        </p:nvGrpSpPr>
        <p:grpSpPr>
          <a:xfrm>
            <a:off x="6991767" y="244608"/>
            <a:ext cx="4972747" cy="549346"/>
            <a:chOff x="6989946" y="244608"/>
            <a:chExt cx="4971452" cy="549346"/>
          </a:xfrm>
        </p:grpSpPr>
        <p:sp>
          <p:nvSpPr>
            <p:cNvPr id="6" name="Freeform: Shape 3">
              <a:extLst>
                <a:ext uri="{FF2B5EF4-FFF2-40B4-BE49-F238E27FC236}">
                  <a16:creationId xmlns:a16="http://schemas.microsoft.com/office/drawing/2014/main" id="{41756295-E5FB-83F2-71E7-3B7E9B98C7AD}"/>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10" name="Group 9">
              <a:extLst>
                <a:ext uri="{FF2B5EF4-FFF2-40B4-BE49-F238E27FC236}">
                  <a16:creationId xmlns:a16="http://schemas.microsoft.com/office/drawing/2014/main" id="{C138EB88-B1E8-54F9-6DEB-AF1DE142311A}"/>
                </a:ext>
              </a:extLst>
            </p:cNvPr>
            <p:cNvGrpSpPr/>
            <p:nvPr userDrawn="1"/>
          </p:nvGrpSpPr>
          <p:grpSpPr>
            <a:xfrm>
              <a:off x="8550712" y="244608"/>
              <a:ext cx="3410686" cy="549346"/>
              <a:chOff x="8550712" y="244608"/>
              <a:chExt cx="3410686" cy="549346"/>
            </a:xfrm>
          </p:grpSpPr>
          <p:sp>
            <p:nvSpPr>
              <p:cNvPr id="11" name="Freeform: Shape 5">
                <a:extLst>
                  <a:ext uri="{FF2B5EF4-FFF2-40B4-BE49-F238E27FC236}">
                    <a16:creationId xmlns:a16="http://schemas.microsoft.com/office/drawing/2014/main" id="{2253FE62-8993-9D98-A936-AF84F9C38719}"/>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7" name="Freeform: Shape 9">
                <a:extLst>
                  <a:ext uri="{FF2B5EF4-FFF2-40B4-BE49-F238E27FC236}">
                    <a16:creationId xmlns:a16="http://schemas.microsoft.com/office/drawing/2014/main" id="{063FAEE3-E8CB-294F-E543-5E9CF7E47DF9}"/>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9" name="Freeform: Shape 10">
                <a:extLst>
                  <a:ext uri="{FF2B5EF4-FFF2-40B4-BE49-F238E27FC236}">
                    <a16:creationId xmlns:a16="http://schemas.microsoft.com/office/drawing/2014/main" id="{C9C18504-C368-8CCE-A701-F2699E658749}"/>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21" name="Picture 20" descr="Logo&#10;&#10;Description automatically generated">
            <a:extLst>
              <a:ext uri="{FF2B5EF4-FFF2-40B4-BE49-F238E27FC236}">
                <a16:creationId xmlns:a16="http://schemas.microsoft.com/office/drawing/2014/main" id="{B5A40E70-9F0C-C4C1-A6C8-805175754D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29850" y="349030"/>
            <a:ext cx="1781050" cy="329184"/>
          </a:xfrm>
          <a:prstGeom prst="rect">
            <a:avLst/>
          </a:prstGeom>
        </p:spPr>
      </p:pic>
    </p:spTree>
    <p:extLst>
      <p:ext uri="{BB962C8B-B14F-4D97-AF65-F5344CB8AC3E}">
        <p14:creationId xmlns:p14="http://schemas.microsoft.com/office/powerpoint/2010/main" val="32960338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FF2E-6F51-EF5B-66E6-D885A69E45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452848"/>
      </p:ext>
    </p:extLst>
  </p:cSld>
  <p:clrMapOvr>
    <a:masterClrMapping/>
  </p:clrMapOvr>
  <p:hf sldNum="0" hdr="0" dt="0"/>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513" y="1322389"/>
            <a:ext cx="11433646" cy="307777"/>
          </a:xfrm>
        </p:spPr>
        <p:txBody>
          <a:bodyPr numCol="2">
            <a:spAutoFit/>
          </a:bodyPr>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13194017-35DB-4FBE-DC8B-21AEA1D5ED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2923801"/>
      </p:ext>
    </p:extLst>
  </p:cSld>
  <p:clrMapOvr>
    <a:masterClrMapping/>
  </p:clrMapOvr>
  <p:hf sldNum="0" hdr="0" dt="0"/>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0FF20-EA82-6DC1-5D9E-4471D109D22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75A7283-206E-9D72-27DD-90C8F6782BCA}"/>
              </a:ext>
            </a:extLst>
          </p:cNvPr>
          <p:cNvSpPr>
            <a:spLocks noGrp="1"/>
          </p:cNvSpPr>
          <p:nvPr>
            <p:ph sz="quarter" idx="10"/>
          </p:nvPr>
        </p:nvSpPr>
        <p:spPr>
          <a:xfrm>
            <a:off x="381100" y="1322389"/>
            <a:ext cx="11431390"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416733"/>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tent + Subhea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4804C5-F8D6-8BE0-4002-A27BDEFEA19C}"/>
              </a:ext>
            </a:extLst>
          </p:cNvPr>
          <p:cNvSpPr>
            <a:spLocks noGrp="1"/>
          </p:cNvSpPr>
          <p:nvPr>
            <p:ph sz="quarter" idx="15"/>
          </p:nvPr>
        </p:nvSpPr>
        <p:spPr>
          <a:xfrm>
            <a:off x="381100" y="1783537"/>
            <a:ext cx="11431389"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01" y="1382713"/>
            <a:ext cx="11430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dirty="0"/>
              <a:t>Insert Subhead</a:t>
            </a:r>
          </a:p>
        </p:txBody>
      </p:sp>
      <p:sp>
        <p:nvSpPr>
          <p:cNvPr id="2" name="Title 1">
            <a:extLst>
              <a:ext uri="{FF2B5EF4-FFF2-40B4-BE49-F238E27FC236}">
                <a16:creationId xmlns:a16="http://schemas.microsoft.com/office/drawing/2014/main" id="{96D69D99-A956-B31C-D047-EF2CDC2247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995213"/>
      </p:ext>
    </p:extLst>
  </p:cSld>
  <p:clrMapOvr>
    <a:masterClrMapping/>
  </p:clrMapOvr>
  <p:hf sldNum="0" hdr="0" dt="0"/>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753"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4198"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3">
            <a:extLst>
              <a:ext uri="{FF2B5EF4-FFF2-40B4-BE49-F238E27FC236}">
                <a16:creationId xmlns:a16="http://schemas.microsoft.com/office/drawing/2014/main" id="{A540E332-4472-82F9-F721-891AD70BCDD0}"/>
              </a:ext>
            </a:extLst>
          </p:cNvPr>
          <p:cNvSpPr>
            <a:spLocks noGrp="1"/>
          </p:cNvSpPr>
          <p:nvPr>
            <p:ph sz="quarter" idx="25"/>
          </p:nvPr>
        </p:nvSpPr>
        <p:spPr>
          <a:xfrm>
            <a:off x="6313545" y="1781175"/>
            <a:ext cx="5499916"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A2C8692-0FF6-92F5-8649-CC388FECB81F}"/>
              </a:ext>
            </a:extLst>
          </p:cNvPr>
          <p:cNvSpPr>
            <a:spLocks noGrp="1"/>
          </p:cNvSpPr>
          <p:nvPr>
            <p:ph type="title"/>
          </p:nvPr>
        </p:nvSpPr>
        <p:spPr/>
        <p:txBody>
          <a:bodyPr/>
          <a:lstStyle/>
          <a:p>
            <a:r>
              <a:rPr lang="en-US"/>
              <a:t>Click to edit Master title style</a:t>
            </a:r>
          </a:p>
        </p:txBody>
      </p:sp>
      <p:sp>
        <p:nvSpPr>
          <p:cNvPr id="5" name="Content Placeholder 3">
            <a:extLst>
              <a:ext uri="{FF2B5EF4-FFF2-40B4-BE49-F238E27FC236}">
                <a16:creationId xmlns:a16="http://schemas.microsoft.com/office/drawing/2014/main" id="{CF07DD4E-1B03-A97C-4406-6E5106F5170E}"/>
              </a:ext>
            </a:extLst>
          </p:cNvPr>
          <p:cNvSpPr>
            <a:spLocks noGrp="1"/>
          </p:cNvSpPr>
          <p:nvPr>
            <p:ph sz="quarter" idx="24"/>
          </p:nvPr>
        </p:nvSpPr>
        <p:spPr>
          <a:xfrm>
            <a:off x="379512" y="1781175"/>
            <a:ext cx="5499916"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231280"/>
      </p:ext>
    </p:extLst>
  </p:cSld>
  <p:clrMapOvr>
    <a:masterClrMapping/>
  </p:clrMapOvr>
  <p:hf sldNum="0"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5">
            <a:extLst>
              <a:ext uri="{FF2B5EF4-FFF2-40B4-BE49-F238E27FC236}">
                <a16:creationId xmlns:a16="http://schemas.microsoft.com/office/drawing/2014/main" id="{66D0D713-96F9-98EB-DD97-68D6CB1CF764}"/>
              </a:ext>
            </a:extLst>
          </p:cNvPr>
          <p:cNvSpPr>
            <a:spLocks noGrp="1"/>
          </p:cNvSpPr>
          <p:nvPr>
            <p:ph sz="quarter" idx="25"/>
          </p:nvPr>
        </p:nvSpPr>
        <p:spPr>
          <a:xfrm>
            <a:off x="381100" y="1781175"/>
            <a:ext cx="363377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0665"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7" name="Content Placeholder 5">
            <a:extLst>
              <a:ext uri="{FF2B5EF4-FFF2-40B4-BE49-F238E27FC236}">
                <a16:creationId xmlns:a16="http://schemas.microsoft.com/office/drawing/2014/main" id="{F0E7FF70-E077-DB59-5339-F280530885F8}"/>
              </a:ext>
            </a:extLst>
          </p:cNvPr>
          <p:cNvSpPr>
            <a:spLocks noGrp="1"/>
          </p:cNvSpPr>
          <p:nvPr>
            <p:ph sz="quarter" idx="26"/>
          </p:nvPr>
        </p:nvSpPr>
        <p:spPr>
          <a:xfrm>
            <a:off x="4277386" y="1781175"/>
            <a:ext cx="363377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80229"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Content Placeholder 5">
            <a:extLst>
              <a:ext uri="{FF2B5EF4-FFF2-40B4-BE49-F238E27FC236}">
                <a16:creationId xmlns:a16="http://schemas.microsoft.com/office/drawing/2014/main" id="{D5E2B3B7-69B4-8FCF-8D7B-BC5DB2EE5335}"/>
              </a:ext>
            </a:extLst>
          </p:cNvPr>
          <p:cNvSpPr>
            <a:spLocks noGrp="1"/>
          </p:cNvSpPr>
          <p:nvPr>
            <p:ph sz="quarter" idx="27"/>
          </p:nvPr>
        </p:nvSpPr>
        <p:spPr>
          <a:xfrm>
            <a:off x="8173673" y="1781175"/>
            <a:ext cx="363377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F31FE0F-EB71-0236-6CC4-1B995A6659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64996"/>
      </p:ext>
    </p:extLst>
  </p:cSld>
  <p:clrMapOvr>
    <a:masterClrMapping/>
  </p:clrMapOvr>
  <p:hf sldNum="0"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Content Placeholder 3">
            <a:extLst>
              <a:ext uri="{FF2B5EF4-FFF2-40B4-BE49-F238E27FC236}">
                <a16:creationId xmlns:a16="http://schemas.microsoft.com/office/drawing/2014/main" id="{1D07986D-0926-700A-EB1F-ACE31E8C1B1B}"/>
              </a:ext>
            </a:extLst>
          </p:cNvPr>
          <p:cNvSpPr>
            <a:spLocks noGrp="1"/>
          </p:cNvSpPr>
          <p:nvPr>
            <p:ph sz="quarter" idx="27"/>
          </p:nvPr>
        </p:nvSpPr>
        <p:spPr>
          <a:xfrm>
            <a:off x="381100"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279096"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Content Placeholder 3">
            <a:extLst>
              <a:ext uri="{FF2B5EF4-FFF2-40B4-BE49-F238E27FC236}">
                <a16:creationId xmlns:a16="http://schemas.microsoft.com/office/drawing/2014/main" id="{A0FFFA9E-1425-A696-23D8-F74007770C64}"/>
              </a:ext>
            </a:extLst>
          </p:cNvPr>
          <p:cNvSpPr>
            <a:spLocks noGrp="1"/>
          </p:cNvSpPr>
          <p:nvPr>
            <p:ph sz="quarter" idx="28"/>
          </p:nvPr>
        </p:nvSpPr>
        <p:spPr>
          <a:xfrm>
            <a:off x="3277455"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177092"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3">
            <a:extLst>
              <a:ext uri="{FF2B5EF4-FFF2-40B4-BE49-F238E27FC236}">
                <a16:creationId xmlns:a16="http://schemas.microsoft.com/office/drawing/2014/main" id="{01E12B69-E0AB-F458-E1E6-643D174A623E}"/>
              </a:ext>
            </a:extLst>
          </p:cNvPr>
          <p:cNvSpPr>
            <a:spLocks noGrp="1"/>
          </p:cNvSpPr>
          <p:nvPr>
            <p:ph sz="quarter" idx="29"/>
          </p:nvPr>
        </p:nvSpPr>
        <p:spPr>
          <a:xfrm>
            <a:off x="6173809"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075088"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7" name="Content Placeholder 3">
            <a:extLst>
              <a:ext uri="{FF2B5EF4-FFF2-40B4-BE49-F238E27FC236}">
                <a16:creationId xmlns:a16="http://schemas.microsoft.com/office/drawing/2014/main" id="{B97D9EBF-2C85-C739-5EA2-1C633E3F8D5D}"/>
              </a:ext>
            </a:extLst>
          </p:cNvPr>
          <p:cNvSpPr>
            <a:spLocks noGrp="1"/>
          </p:cNvSpPr>
          <p:nvPr>
            <p:ph sz="quarter" idx="30"/>
          </p:nvPr>
        </p:nvSpPr>
        <p:spPr>
          <a:xfrm>
            <a:off x="9070163"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8F5099D-4047-5648-5B79-08B696B48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6368254"/>
      </p:ext>
    </p:extLst>
  </p:cSld>
  <p:clrMapOvr>
    <a:masterClrMapping/>
  </p:clrMapOvr>
  <p:hf sldNum="0"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100" y="1781174"/>
            <a:ext cx="2147131" cy="1803058"/>
          </a:xfrm>
        </p:spPr>
        <p:txBody>
          <a:bodyPr tIns="0">
            <a:spAutoFit/>
          </a:bodyPr>
          <a:lstStyle>
            <a:lvl1pPr>
              <a:defRPr sz="1800"/>
            </a:lvl1pPr>
            <a:lvl2pPr>
              <a:buClr>
                <a:schemeClr val="tx1"/>
              </a:buClr>
              <a:defRPr sz="1800" baseline="0"/>
            </a:lvl2pPr>
            <a:lvl3pPr>
              <a:buClr>
                <a:schemeClr val="tx1"/>
              </a:buClr>
              <a:defRPr sz="1800"/>
            </a:lvl3pPr>
            <a:lvl4pPr>
              <a:buClr>
                <a:schemeClr val="tx1"/>
              </a:buClr>
              <a:defRPr sz="1800"/>
            </a:lvl4pPr>
            <a:lvl5pPr>
              <a:buClr>
                <a:schemeClr val="tx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2702313"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2702165"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023525"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023229"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344738"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344294"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665951"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665358"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8DD2036-1EA4-7F7E-5CAF-43BEC20912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918203"/>
      </p:ext>
    </p:extLst>
  </p:cSld>
  <p:clrMapOvr>
    <a:masterClrMapping/>
  </p:clrMapOvr>
  <p:hf sldNum="0"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101" y="1781173"/>
            <a:ext cx="3621348" cy="1359346"/>
          </a:xfrm>
        </p:spPr>
        <p:txBody>
          <a:bodyPr tIns="0">
            <a:spAutoFit/>
          </a:bodyPr>
          <a:lstStyle>
            <a:lvl2pPr>
              <a:buClr>
                <a:schemeClr val="tx1"/>
              </a:buClr>
              <a:defRPr baseline="0"/>
            </a:lvl2pPr>
            <a:lvl3pPr>
              <a:buClr>
                <a:schemeClr val="tx1"/>
              </a:buClr>
              <a:defRPr/>
            </a:lvl3pPr>
            <a:lvl4pPr>
              <a:buClr>
                <a:schemeClr val="tx1"/>
              </a:buClr>
              <a:defRPr/>
            </a:lvl4pPr>
            <a:lvl5pPr>
              <a:buClr>
                <a:schemeClr val="accent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939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6122"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768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91143"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10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101"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939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6122"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768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91143"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dirty="0"/>
              <a:t>Edit Master text styles</a:t>
            </a:r>
          </a:p>
          <a:p>
            <a:pPr marL="174625" lvl="1" indent="-174625" algn="l" defTabSz="457200" rtl="0" eaLnBrk="1" latinLnBrk="0" hangingPunct="1">
              <a:spcBef>
                <a:spcPts val="500"/>
              </a:spcBef>
              <a:buClr>
                <a:schemeClr val="tx1"/>
              </a:buClr>
              <a:buFont typeface="Arial"/>
              <a:buChar char="•"/>
            </a:pPr>
            <a:r>
              <a:rPr lang="en-US" dirty="0"/>
              <a:t>Second level</a:t>
            </a:r>
          </a:p>
          <a:p>
            <a:pPr marL="339725" lvl="2" indent="-165100" algn="l" defTabSz="457200" rtl="0" eaLnBrk="1" latinLnBrk="0" hangingPunct="1">
              <a:spcBef>
                <a:spcPts val="300"/>
              </a:spcBef>
              <a:buClr>
                <a:schemeClr val="tx1"/>
              </a:buClr>
              <a:buFont typeface="Lucida Grande"/>
              <a:buChar char="-"/>
            </a:pPr>
            <a:r>
              <a:rPr lang="en-US" dirty="0"/>
              <a:t>Third level</a:t>
            </a:r>
          </a:p>
          <a:p>
            <a:pPr marL="512763" lvl="3" indent="-173038" algn="l" defTabSz="457200" rtl="0" eaLnBrk="1" latinLnBrk="0" hangingPunct="1">
              <a:spcBef>
                <a:spcPts val="200"/>
              </a:spcBef>
              <a:buClr>
                <a:schemeClr val="tx1"/>
              </a:buClr>
              <a:buFont typeface="Arial"/>
              <a:buChar char="•"/>
            </a:pPr>
            <a:r>
              <a:rPr lang="en-US" dirty="0"/>
              <a:t>Fourth level</a:t>
            </a:r>
          </a:p>
        </p:txBody>
      </p:sp>
      <p:sp>
        <p:nvSpPr>
          <p:cNvPr id="2" name="Title 1">
            <a:extLst>
              <a:ext uri="{FF2B5EF4-FFF2-40B4-BE49-F238E27FC236}">
                <a16:creationId xmlns:a16="http://schemas.microsoft.com/office/drawing/2014/main" id="{00B6CE18-79C1-78DD-2499-EFCD1EDE1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41223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image" Target="../media/image1.png"/><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theme" Target="../theme/theme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image" Target="../media/image2.svg"/><Relationship Id="rId20" Type="http://schemas.openxmlformats.org/officeDocument/2006/relationships/slideLayout" Target="../slideLayouts/slideLayout67.xml"/><Relationship Id="rId41" Type="http://schemas.openxmlformats.org/officeDocument/2006/relationships/slideLayout" Target="../slideLayouts/slideLayout8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image" Target="../media/image19.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image" Target="../media/image18.svg"/><Relationship Id="rId2" Type="http://schemas.openxmlformats.org/officeDocument/2006/relationships/slideLayout" Target="../slideLayouts/slideLayout92.xml"/><Relationship Id="rId16" Type="http://schemas.openxmlformats.org/officeDocument/2006/relationships/image" Target="../media/image17.png"/><Relationship Id="rId20" Type="http://schemas.openxmlformats.org/officeDocument/2006/relationships/image" Target="../media/image2.sv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theme" Target="../theme/theme3.xml"/><Relationship Id="rId10" Type="http://schemas.openxmlformats.org/officeDocument/2006/relationships/slideLayout" Target="../slideLayouts/slideLayout100.xml"/><Relationship Id="rId19" Type="http://schemas.openxmlformats.org/officeDocument/2006/relationships/image" Target="../media/image1.png"/><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image" Target="../media/image18.svg"/><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theme" Target="../theme/theme4.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image" Target="../media/image19.png"/><Relationship Id="rId8" Type="http://schemas.openxmlformats.org/officeDocument/2006/relationships/slideLayout" Target="../slideLayouts/slideLayout112.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image" Target="../media/image17.png"/><Relationship Id="rId20" Type="http://schemas.openxmlformats.org/officeDocument/2006/relationships/slideLayout" Target="../slideLayouts/slideLayout124.xml"/><Relationship Id="rId41" Type="http://schemas.openxmlformats.org/officeDocument/2006/relationships/slideLayout" Target="../slideLayouts/slideLayout1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image" Target="../media/image18.svg"/><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image" Target="../media/image17.png"/><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theme" Target="../theme/theme5.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2" Type="http://schemas.openxmlformats.org/officeDocument/2006/relationships/slideLayout" Target="../slideLayouts/slideLayout160.xml"/><Relationship Id="rId16" Type="http://schemas.openxmlformats.org/officeDocument/2006/relationships/image" Target="../media/image18.svg"/><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image" Target="../media/image17.png"/><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101" y="1322024"/>
            <a:ext cx="11429800" cy="48882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FE6E6F30-DD8E-6F7B-B351-EB0284B4574F}"/>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7" name="Rectangle 26">
            <a:extLst>
              <a:ext uri="{FF2B5EF4-FFF2-40B4-BE49-F238E27FC236}">
                <a16:creationId xmlns:a16="http://schemas.microsoft.com/office/drawing/2014/main" id="{0A990492-A8E7-C0BC-61E2-D5A1DA46BF77}"/>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Freeform: Shape 41">
            <a:extLst>
              <a:ext uri="{FF2B5EF4-FFF2-40B4-BE49-F238E27FC236}">
                <a16:creationId xmlns:a16="http://schemas.microsoft.com/office/drawing/2014/main" id="{C3DCD0F2-5292-28A2-26FE-D31FBD7CE064}"/>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9" name="TextBox 28">
            <a:extLst>
              <a:ext uri="{FF2B5EF4-FFF2-40B4-BE49-F238E27FC236}">
                <a16:creationId xmlns:a16="http://schemas.microsoft.com/office/drawing/2014/main" id="{48D4BE23-3107-374E-96E0-86539A167D2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30" name="Group 29">
            <a:extLst>
              <a:ext uri="{FF2B5EF4-FFF2-40B4-BE49-F238E27FC236}">
                <a16:creationId xmlns:a16="http://schemas.microsoft.com/office/drawing/2014/main" id="{A4CCAF4B-2B4B-00E9-617C-58268D3D85F3}"/>
              </a:ext>
            </a:extLst>
          </p:cNvPr>
          <p:cNvGrpSpPr/>
          <p:nvPr userDrawn="1"/>
        </p:nvGrpSpPr>
        <p:grpSpPr>
          <a:xfrm>
            <a:off x="6991767" y="244608"/>
            <a:ext cx="4972747" cy="549346"/>
            <a:chOff x="6989946" y="244608"/>
            <a:chExt cx="4971452" cy="549346"/>
          </a:xfrm>
        </p:grpSpPr>
        <p:sp>
          <p:nvSpPr>
            <p:cNvPr id="31" name="Freeform: Shape 30">
              <a:extLst>
                <a:ext uri="{FF2B5EF4-FFF2-40B4-BE49-F238E27FC236}">
                  <a16:creationId xmlns:a16="http://schemas.microsoft.com/office/drawing/2014/main" id="{E28E15AB-CDDB-F39D-902D-E5979E7C4CDA}"/>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32" name="Group 31">
              <a:extLst>
                <a:ext uri="{FF2B5EF4-FFF2-40B4-BE49-F238E27FC236}">
                  <a16:creationId xmlns:a16="http://schemas.microsoft.com/office/drawing/2014/main" id="{E10CBB02-3AB5-CEB3-C676-CD188EEC0BFB}"/>
                </a:ext>
              </a:extLst>
            </p:cNvPr>
            <p:cNvGrpSpPr/>
            <p:nvPr userDrawn="1"/>
          </p:nvGrpSpPr>
          <p:grpSpPr>
            <a:xfrm>
              <a:off x="8550712" y="244608"/>
              <a:ext cx="3410686" cy="549346"/>
              <a:chOff x="8550712" y="244608"/>
              <a:chExt cx="3410686" cy="549346"/>
            </a:xfrm>
          </p:grpSpPr>
          <p:sp>
            <p:nvSpPr>
              <p:cNvPr id="33" name="Freeform: Shape 32">
                <a:extLst>
                  <a:ext uri="{FF2B5EF4-FFF2-40B4-BE49-F238E27FC236}">
                    <a16:creationId xmlns:a16="http://schemas.microsoft.com/office/drawing/2014/main" id="{B1531FD9-E150-5AC7-9841-AA36F23AAA5A}"/>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34" name="Freeform: Shape 33">
                <a:extLst>
                  <a:ext uri="{FF2B5EF4-FFF2-40B4-BE49-F238E27FC236}">
                    <a16:creationId xmlns:a16="http://schemas.microsoft.com/office/drawing/2014/main" id="{B737093F-4048-B122-538B-66867BCFBEED}"/>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35" name="Freeform: Shape 34">
                <a:extLst>
                  <a:ext uri="{FF2B5EF4-FFF2-40B4-BE49-F238E27FC236}">
                    <a16:creationId xmlns:a16="http://schemas.microsoft.com/office/drawing/2014/main" id="{51DC6CF9-3571-20B7-3C12-F61B50905FE7}"/>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7" name="Graphic 6">
            <a:extLst>
              <a:ext uri="{FF2B5EF4-FFF2-40B4-BE49-F238E27FC236}">
                <a16:creationId xmlns:a16="http://schemas.microsoft.com/office/drawing/2014/main" id="{B0AD5E12-DAD3-54C4-0CEC-E33842D2D696}"/>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1622596541"/>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4025" r:id="rId18"/>
    <p:sldLayoutId id="2147484026" r:id="rId19"/>
    <p:sldLayoutId id="2147483961" r:id="rId20"/>
    <p:sldLayoutId id="2147483962" r:id="rId21"/>
    <p:sldLayoutId id="2147483963" r:id="rId22"/>
    <p:sldLayoutId id="2147483964" r:id="rId23"/>
    <p:sldLayoutId id="2147483965" r:id="rId24"/>
    <p:sldLayoutId id="2147483966" r:id="rId25"/>
    <p:sldLayoutId id="2147483967" r:id="rId26"/>
    <p:sldLayoutId id="2147483968" r:id="rId27"/>
    <p:sldLayoutId id="2147483969" r:id="rId28"/>
    <p:sldLayoutId id="2147483970" r:id="rId29"/>
    <p:sldLayoutId id="2147483736" r:id="rId30"/>
    <p:sldLayoutId id="2147483971" r:id="rId31"/>
    <p:sldLayoutId id="2147483972" r:id="rId32"/>
    <p:sldLayoutId id="2147483973" r:id="rId33"/>
    <p:sldLayoutId id="2147483974" r:id="rId34"/>
    <p:sldLayoutId id="2147483975" r:id="rId35"/>
    <p:sldLayoutId id="2147484022" r:id="rId36"/>
    <p:sldLayoutId id="2147483977" r:id="rId37"/>
    <p:sldLayoutId id="2147483978" r:id="rId38"/>
    <p:sldLayoutId id="2147483979" r:id="rId39"/>
    <p:sldLayoutId id="2147483980" r:id="rId40"/>
    <p:sldLayoutId id="2147483981" r:id="rId41"/>
    <p:sldLayoutId id="2147483982" r:id="rId42"/>
    <p:sldLayoutId id="2147484023" r:id="rId43"/>
    <p:sldLayoutId id="2147484024" r:id="rId44"/>
    <p:sldLayoutId id="2147483752" r:id="rId45"/>
    <p:sldLayoutId id="2147490808" r:id="rId46"/>
    <p:sldLayoutId id="2147490809" r:id="rId47"/>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441" userDrawn="1">
          <p15:clr>
            <a:srgbClr val="F26B43"/>
          </p15:clr>
        </p15:guide>
        <p15:guide id="6" orient="horz" pos="3912" userDrawn="1">
          <p15:clr>
            <a:srgbClr val="F26B43"/>
          </p15:clr>
        </p15:guide>
        <p15:guide id="7" pos="239" userDrawn="1">
          <p15:clr>
            <a:srgbClr val="F26B43"/>
          </p15:clr>
        </p15:guide>
        <p15:guide id="8" orient="horz" pos="648" userDrawn="1">
          <p15:clr>
            <a:srgbClr val="F26B43"/>
          </p15:clr>
        </p15:guide>
        <p15:guide id="9" orient="horz" pos="83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101" y="1322024"/>
            <a:ext cx="11429800" cy="48882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FE6E6F30-DD8E-6F7B-B351-EB0284B4574F}"/>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7" name="Rectangle 26">
            <a:extLst>
              <a:ext uri="{FF2B5EF4-FFF2-40B4-BE49-F238E27FC236}">
                <a16:creationId xmlns:a16="http://schemas.microsoft.com/office/drawing/2014/main" id="{0A990492-A8E7-C0BC-61E2-D5A1DA46BF77}"/>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Freeform: Shape 41">
            <a:extLst>
              <a:ext uri="{FF2B5EF4-FFF2-40B4-BE49-F238E27FC236}">
                <a16:creationId xmlns:a16="http://schemas.microsoft.com/office/drawing/2014/main" id="{C3DCD0F2-5292-28A2-26FE-D31FBD7CE064}"/>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9" name="TextBox 28">
            <a:extLst>
              <a:ext uri="{FF2B5EF4-FFF2-40B4-BE49-F238E27FC236}">
                <a16:creationId xmlns:a16="http://schemas.microsoft.com/office/drawing/2014/main" id="{48D4BE23-3107-374E-96E0-86539A167D2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30" name="Group 29">
            <a:extLst>
              <a:ext uri="{FF2B5EF4-FFF2-40B4-BE49-F238E27FC236}">
                <a16:creationId xmlns:a16="http://schemas.microsoft.com/office/drawing/2014/main" id="{A4CCAF4B-2B4B-00E9-617C-58268D3D85F3}"/>
              </a:ext>
            </a:extLst>
          </p:cNvPr>
          <p:cNvGrpSpPr/>
          <p:nvPr userDrawn="1"/>
        </p:nvGrpSpPr>
        <p:grpSpPr>
          <a:xfrm>
            <a:off x="6991767" y="244608"/>
            <a:ext cx="4972747" cy="549346"/>
            <a:chOff x="6989946" y="244608"/>
            <a:chExt cx="4971452" cy="549346"/>
          </a:xfrm>
        </p:grpSpPr>
        <p:sp>
          <p:nvSpPr>
            <p:cNvPr id="31" name="Freeform: Shape 30">
              <a:extLst>
                <a:ext uri="{FF2B5EF4-FFF2-40B4-BE49-F238E27FC236}">
                  <a16:creationId xmlns:a16="http://schemas.microsoft.com/office/drawing/2014/main" id="{E28E15AB-CDDB-F39D-902D-E5979E7C4CDA}"/>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32" name="Group 31">
              <a:extLst>
                <a:ext uri="{FF2B5EF4-FFF2-40B4-BE49-F238E27FC236}">
                  <a16:creationId xmlns:a16="http://schemas.microsoft.com/office/drawing/2014/main" id="{E10CBB02-3AB5-CEB3-C676-CD188EEC0BFB}"/>
                </a:ext>
              </a:extLst>
            </p:cNvPr>
            <p:cNvGrpSpPr/>
            <p:nvPr userDrawn="1"/>
          </p:nvGrpSpPr>
          <p:grpSpPr>
            <a:xfrm>
              <a:off x="8550712" y="244608"/>
              <a:ext cx="3410686" cy="549346"/>
              <a:chOff x="8550712" y="244608"/>
              <a:chExt cx="3410686" cy="549346"/>
            </a:xfrm>
          </p:grpSpPr>
          <p:sp>
            <p:nvSpPr>
              <p:cNvPr id="33" name="Freeform: Shape 32">
                <a:extLst>
                  <a:ext uri="{FF2B5EF4-FFF2-40B4-BE49-F238E27FC236}">
                    <a16:creationId xmlns:a16="http://schemas.microsoft.com/office/drawing/2014/main" id="{B1531FD9-E150-5AC7-9841-AA36F23AAA5A}"/>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34" name="Freeform: Shape 33">
                <a:extLst>
                  <a:ext uri="{FF2B5EF4-FFF2-40B4-BE49-F238E27FC236}">
                    <a16:creationId xmlns:a16="http://schemas.microsoft.com/office/drawing/2014/main" id="{B737093F-4048-B122-538B-66867BCFBEED}"/>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35" name="Freeform: Shape 34">
                <a:extLst>
                  <a:ext uri="{FF2B5EF4-FFF2-40B4-BE49-F238E27FC236}">
                    <a16:creationId xmlns:a16="http://schemas.microsoft.com/office/drawing/2014/main" id="{51DC6CF9-3571-20B7-3C12-F61B50905FE7}"/>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7" name="Graphic 6">
            <a:extLst>
              <a:ext uri="{FF2B5EF4-FFF2-40B4-BE49-F238E27FC236}">
                <a16:creationId xmlns:a16="http://schemas.microsoft.com/office/drawing/2014/main" id="{B0AD5E12-DAD3-54C4-0CEC-E33842D2D696}"/>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1622596541"/>
      </p:ext>
    </p:extLst>
  </p:cSld>
  <p:clrMap bg1="lt1" tx1="dk1" bg2="lt2" tx2="dk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4" r:id="rId11"/>
    <p:sldLayoutId id="2147484305" r:id="rId12"/>
    <p:sldLayoutId id="2147484306" r:id="rId13"/>
    <p:sldLayoutId id="2147484307" r:id="rId14"/>
    <p:sldLayoutId id="2147484308" r:id="rId15"/>
    <p:sldLayoutId id="2147484309" r:id="rId16"/>
    <p:sldLayoutId id="2147484310" r:id="rId17"/>
    <p:sldLayoutId id="2147484311" r:id="rId18"/>
    <p:sldLayoutId id="2147484312" r:id="rId19"/>
    <p:sldLayoutId id="2147484313" r:id="rId20"/>
    <p:sldLayoutId id="2147484314" r:id="rId21"/>
    <p:sldLayoutId id="2147484315" r:id="rId22"/>
    <p:sldLayoutId id="2147484316" r:id="rId23"/>
    <p:sldLayoutId id="2147484317" r:id="rId24"/>
    <p:sldLayoutId id="2147484318" r:id="rId25"/>
    <p:sldLayoutId id="2147484319" r:id="rId26"/>
    <p:sldLayoutId id="2147484320" r:id="rId27"/>
    <p:sldLayoutId id="2147484321" r:id="rId28"/>
    <p:sldLayoutId id="2147484322" r:id="rId29"/>
    <p:sldLayoutId id="2147484323" r:id="rId30"/>
    <p:sldLayoutId id="2147484324" r:id="rId31"/>
    <p:sldLayoutId id="2147484325" r:id="rId32"/>
    <p:sldLayoutId id="2147484326" r:id="rId33"/>
    <p:sldLayoutId id="2147484327" r:id="rId34"/>
    <p:sldLayoutId id="2147484328" r:id="rId35"/>
    <p:sldLayoutId id="2147484329" r:id="rId36"/>
    <p:sldLayoutId id="2147484330" r:id="rId37"/>
    <p:sldLayoutId id="2147484331" r:id="rId38"/>
    <p:sldLayoutId id="2147484332" r:id="rId39"/>
    <p:sldLayoutId id="2147484333" r:id="rId40"/>
    <p:sldLayoutId id="2147484334" r:id="rId41"/>
    <p:sldLayoutId id="2147484335" r:id="rId42"/>
    <p:sldLayoutId id="2147484336" r:id="rId43"/>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441" userDrawn="1">
          <p15:clr>
            <a:srgbClr val="F26B43"/>
          </p15:clr>
        </p15:guide>
        <p15:guide id="6" orient="horz" pos="3912" userDrawn="1">
          <p15:clr>
            <a:srgbClr val="F26B43"/>
          </p15:clr>
        </p15:guide>
        <p15:guide id="7" pos="239" userDrawn="1">
          <p15:clr>
            <a:srgbClr val="F26B43"/>
          </p15:clr>
        </p15:guide>
        <p15:guide id="8" orient="horz" pos="648" userDrawn="1">
          <p15:clr>
            <a:srgbClr val="F26B43"/>
          </p15:clr>
        </p15:guide>
        <p15:guide id="9" orient="horz" pos="833"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101" y="1322389"/>
            <a:ext cx="11429800" cy="496182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dirty="0">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BAA1A17-E5C3-4173-84E8-4D5439A15A93}"/>
              </a:ext>
            </a:extLst>
          </p:cNvPr>
          <p:cNvSpPr/>
          <p:nvPr/>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Freeform: Shape 32">
            <a:extLst>
              <a:ext uri="{FF2B5EF4-FFF2-40B4-BE49-F238E27FC236}">
                <a16:creationId xmlns:a16="http://schemas.microsoft.com/office/drawing/2014/main" id="{79418F01-FF29-9EDA-737C-DC748E844B09}"/>
              </a:ext>
            </a:extLst>
          </p:cNvPr>
          <p:cNvSpPr/>
          <p:nvPr/>
        </p:nvSpPr>
        <p:spPr>
          <a:xfrm rot="5400000">
            <a:off x="11024692" y="-145869"/>
            <a:ext cx="549346" cy="1330299"/>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7" name="Freeform: Shape 41">
            <a:extLst>
              <a:ext uri="{FF2B5EF4-FFF2-40B4-BE49-F238E27FC236}">
                <a16:creationId xmlns:a16="http://schemas.microsoft.com/office/drawing/2014/main" id="{1AD330F7-DA88-5AC7-B823-21EFA1A78800}"/>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DEDED">
              <a:alpha val="5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8" name="TextBox 7">
            <a:extLst>
              <a:ext uri="{FF2B5EF4-FFF2-40B4-BE49-F238E27FC236}">
                <a16:creationId xmlns:a16="http://schemas.microsoft.com/office/drawing/2014/main" id="{ACA69BE2-75B3-536C-A4D0-310F0F2254E5}"/>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EDEDED">
              <a:alpha val="49804"/>
            </a:srgb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9" name="Freeform: Shape 30">
            <a:extLst>
              <a:ext uri="{FF2B5EF4-FFF2-40B4-BE49-F238E27FC236}">
                <a16:creationId xmlns:a16="http://schemas.microsoft.com/office/drawing/2014/main" id="{7708537C-30DE-77B2-37D3-CCBF8542970E}"/>
              </a:ext>
            </a:extLst>
          </p:cNvPr>
          <p:cNvSpPr/>
          <p:nvPr/>
        </p:nvSpPr>
        <p:spPr>
          <a:xfrm rot="5400000">
            <a:off x="7382243"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1" name="Freeform: Shape 33">
            <a:extLst>
              <a:ext uri="{FF2B5EF4-FFF2-40B4-BE49-F238E27FC236}">
                <a16:creationId xmlns:a16="http://schemas.microsoft.com/office/drawing/2014/main" id="{F15FCEEC-1B4D-E44F-334A-74DD91A48155}"/>
              </a:ext>
            </a:extLst>
          </p:cNvPr>
          <p:cNvSpPr/>
          <p:nvPr/>
        </p:nvSpPr>
        <p:spPr>
          <a:xfrm rot="5400000">
            <a:off x="8943416"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dirty="0"/>
          </a:p>
        </p:txBody>
      </p:sp>
      <p:sp>
        <p:nvSpPr>
          <p:cNvPr id="12" name="Freeform: Shape 34">
            <a:extLst>
              <a:ext uri="{FF2B5EF4-FFF2-40B4-BE49-F238E27FC236}">
                <a16:creationId xmlns:a16="http://schemas.microsoft.com/office/drawing/2014/main" id="{C16F3E51-C43A-13B6-56F1-3D5FDEA91BE4}"/>
              </a:ext>
            </a:extLst>
          </p:cNvPr>
          <p:cNvSpPr/>
          <p:nvPr/>
        </p:nvSpPr>
        <p:spPr>
          <a:xfrm rot="5400000">
            <a:off x="9984054" y="374666"/>
            <a:ext cx="549346" cy="289230"/>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pic>
        <p:nvPicPr>
          <p:cNvPr id="13" name="Picture 4">
            <a:extLst>
              <a:ext uri="{FF2B5EF4-FFF2-40B4-BE49-F238E27FC236}">
                <a16:creationId xmlns:a16="http://schemas.microsoft.com/office/drawing/2014/main" id="{13318875-9837-BA22-E60E-24A38F671F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890171" y="349031"/>
            <a:ext cx="904559" cy="322411"/>
          </a:xfrm>
          <a:prstGeom prst="rect">
            <a:avLst/>
          </a:prstGeom>
        </p:spPr>
      </p:pic>
      <p:pic>
        <p:nvPicPr>
          <p:cNvPr id="14" name="Picture 13" descr="A black square with a small square in the middle&#10;&#10;Description automatically generated">
            <a:extLst>
              <a:ext uri="{FF2B5EF4-FFF2-40B4-BE49-F238E27FC236}">
                <a16:creationId xmlns:a16="http://schemas.microsoft.com/office/drawing/2014/main" id="{FB187E9C-C027-99AA-B15B-30C01D9D03F6}"/>
              </a:ext>
            </a:extLst>
          </p:cNvPr>
          <p:cNvPicPr>
            <a:picLocks noChangeAspect="1"/>
          </p:cNvPicPr>
          <p:nvPr/>
        </p:nvPicPr>
        <p:blipFill>
          <a:blip r:embed="rId18"/>
          <a:stretch>
            <a:fillRect/>
          </a:stretch>
        </p:blipFill>
        <p:spPr>
          <a:xfrm>
            <a:off x="10114111" y="244607"/>
            <a:ext cx="1314949" cy="549347"/>
          </a:xfrm>
          <a:prstGeom prst="rect">
            <a:avLst/>
          </a:prstGeom>
        </p:spPr>
      </p:pic>
      <p:sp>
        <p:nvSpPr>
          <p:cNvPr id="5" name="TextBox 4">
            <a:extLst>
              <a:ext uri="{FF2B5EF4-FFF2-40B4-BE49-F238E27FC236}">
                <a16:creationId xmlns:a16="http://schemas.microsoft.com/office/drawing/2014/main" id="{3988EEE1-B5A9-2647-E939-F4983074B74C}"/>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15" name="Rectangle 14">
            <a:extLst>
              <a:ext uri="{FF2B5EF4-FFF2-40B4-BE49-F238E27FC236}">
                <a16:creationId xmlns:a16="http://schemas.microsoft.com/office/drawing/2014/main" id="{9482C5F8-E5FA-7AC1-1305-B3F310AA3BC2}"/>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Freeform: Shape 41">
            <a:extLst>
              <a:ext uri="{FF2B5EF4-FFF2-40B4-BE49-F238E27FC236}">
                <a16:creationId xmlns:a16="http://schemas.microsoft.com/office/drawing/2014/main" id="{466B696B-8B35-B472-C252-3081A7113E44}"/>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7" name="TextBox 16">
            <a:extLst>
              <a:ext uri="{FF2B5EF4-FFF2-40B4-BE49-F238E27FC236}">
                <a16:creationId xmlns:a16="http://schemas.microsoft.com/office/drawing/2014/main" id="{641DB9F2-FD63-DF9D-30D2-2F861212405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18" name="Group 17">
            <a:extLst>
              <a:ext uri="{FF2B5EF4-FFF2-40B4-BE49-F238E27FC236}">
                <a16:creationId xmlns:a16="http://schemas.microsoft.com/office/drawing/2014/main" id="{CACEC52A-DE11-FBB5-927D-50DC9D662241}"/>
              </a:ext>
            </a:extLst>
          </p:cNvPr>
          <p:cNvGrpSpPr/>
          <p:nvPr userDrawn="1"/>
        </p:nvGrpSpPr>
        <p:grpSpPr>
          <a:xfrm>
            <a:off x="6991767" y="244608"/>
            <a:ext cx="4972747" cy="549346"/>
            <a:chOff x="6989946" y="244608"/>
            <a:chExt cx="4971452" cy="549346"/>
          </a:xfrm>
        </p:grpSpPr>
        <p:sp>
          <p:nvSpPr>
            <p:cNvPr id="19" name="Freeform: Shape 18">
              <a:extLst>
                <a:ext uri="{FF2B5EF4-FFF2-40B4-BE49-F238E27FC236}">
                  <a16:creationId xmlns:a16="http://schemas.microsoft.com/office/drawing/2014/main" id="{D8E10C5E-94B3-D5C5-16DA-3FD71DB563E2}"/>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20" name="Group 19">
              <a:extLst>
                <a:ext uri="{FF2B5EF4-FFF2-40B4-BE49-F238E27FC236}">
                  <a16:creationId xmlns:a16="http://schemas.microsoft.com/office/drawing/2014/main" id="{32789FC6-E6DF-DAEA-E186-54BBAAD02C16}"/>
                </a:ext>
              </a:extLst>
            </p:cNvPr>
            <p:cNvGrpSpPr/>
            <p:nvPr userDrawn="1"/>
          </p:nvGrpSpPr>
          <p:grpSpPr>
            <a:xfrm>
              <a:off x="8550712" y="244608"/>
              <a:ext cx="3410686" cy="549346"/>
              <a:chOff x="8550712" y="244608"/>
              <a:chExt cx="3410686" cy="549346"/>
            </a:xfrm>
          </p:grpSpPr>
          <p:sp>
            <p:nvSpPr>
              <p:cNvPr id="21" name="Freeform: Shape 20">
                <a:extLst>
                  <a:ext uri="{FF2B5EF4-FFF2-40B4-BE49-F238E27FC236}">
                    <a16:creationId xmlns:a16="http://schemas.microsoft.com/office/drawing/2014/main" id="{83F6C73F-65BA-0AFC-33CF-B40D465E5D66}"/>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22" name="Freeform: Shape 21">
                <a:extLst>
                  <a:ext uri="{FF2B5EF4-FFF2-40B4-BE49-F238E27FC236}">
                    <a16:creationId xmlns:a16="http://schemas.microsoft.com/office/drawing/2014/main" id="{DD18B232-AB46-407D-5ECC-AA5C95667791}"/>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23" name="Freeform: Shape 22">
                <a:extLst>
                  <a:ext uri="{FF2B5EF4-FFF2-40B4-BE49-F238E27FC236}">
                    <a16:creationId xmlns:a16="http://schemas.microsoft.com/office/drawing/2014/main" id="{2D6B3E3B-DBAA-33CD-8A5F-B23CA312616A}"/>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24" name="Graphic 23">
            <a:extLst>
              <a:ext uri="{FF2B5EF4-FFF2-40B4-BE49-F238E27FC236}">
                <a16:creationId xmlns:a16="http://schemas.microsoft.com/office/drawing/2014/main" id="{C20A58E2-0865-7714-BB72-C960EAA9CAB3}"/>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3736391855"/>
      </p:ext>
    </p:extLst>
  </p:cSld>
  <p:clrMap bg1="lt1" tx1="dk1" bg2="lt2" tx2="dk2" accent1="accent1" accent2="accent2" accent3="accent3" accent4="accent4" accent5="accent5" accent6="accent6" hlink="hlink" folHlink="folHlink"/>
  <p:sldLayoutIdLst>
    <p:sldLayoutId id="2147490811" r:id="rId1"/>
    <p:sldLayoutId id="2147490812" r:id="rId2"/>
    <p:sldLayoutId id="2147490813" r:id="rId3"/>
    <p:sldLayoutId id="2147490814" r:id="rId4"/>
    <p:sldLayoutId id="2147490815" r:id="rId5"/>
    <p:sldLayoutId id="2147490816" r:id="rId6"/>
    <p:sldLayoutId id="2147490817" r:id="rId7"/>
    <p:sldLayoutId id="2147490818" r:id="rId8"/>
    <p:sldLayoutId id="2147490819" r:id="rId9"/>
    <p:sldLayoutId id="2147490820" r:id="rId10"/>
    <p:sldLayoutId id="2147490821" r:id="rId11"/>
    <p:sldLayoutId id="2147490822" r:id="rId12"/>
    <p:sldLayoutId id="2147490823" r:id="rId13"/>
    <p:sldLayoutId id="2147490824" r:id="rId14"/>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439">
          <p15:clr>
            <a:srgbClr val="F26B43"/>
          </p15:clr>
        </p15:guide>
        <p15:guide id="6" orient="horz" pos="660">
          <p15:clr>
            <a:srgbClr val="F26B43"/>
          </p15:clr>
        </p15:guide>
        <p15:guide id="8" pos="7441" userDrawn="1">
          <p15:clr>
            <a:srgbClr val="F26B43"/>
          </p15:clr>
        </p15:guide>
        <p15:guide id="9" orient="horz" pos="3912" userDrawn="1">
          <p15:clr>
            <a:srgbClr val="F26B43"/>
          </p15:clr>
        </p15:guide>
        <p15:guide id="10" pos="239" userDrawn="1">
          <p15:clr>
            <a:srgbClr val="F26B43"/>
          </p15:clr>
        </p15:guide>
        <p15:guide id="11" orient="horz" pos="648" userDrawn="1">
          <p15:clr>
            <a:srgbClr val="F26B43"/>
          </p15:clr>
        </p15:guide>
        <p15:guide id="12" orient="horz" pos="83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B1531FD9-E150-5AC7-9841-AA36F23AAA5A}"/>
              </a:ext>
            </a:extLst>
          </p:cNvPr>
          <p:cNvSpPr/>
          <p:nvPr/>
        </p:nvSpPr>
        <p:spPr>
          <a:xfrm rot="5400000">
            <a:off x="11024692" y="-145869"/>
            <a:ext cx="549346" cy="1330299"/>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dirty="0"/>
          </a:p>
        </p:txBody>
      </p:sp>
      <p:sp>
        <p:nvSpPr>
          <p:cNvPr id="3" name="Text Placeholder 2"/>
          <p:cNvSpPr>
            <a:spLocks noGrp="1"/>
          </p:cNvSpPr>
          <p:nvPr>
            <p:ph type="body" idx="1"/>
          </p:nvPr>
        </p:nvSpPr>
        <p:spPr>
          <a:xfrm>
            <a:off x="381101" y="1322024"/>
            <a:ext cx="11429800" cy="48882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Box 25">
            <a:extLst>
              <a:ext uri="{FF2B5EF4-FFF2-40B4-BE49-F238E27FC236}">
                <a16:creationId xmlns:a16="http://schemas.microsoft.com/office/drawing/2014/main" id="{FE6E6F30-DD8E-6F7B-B351-EB0284B4574F}"/>
              </a:ext>
            </a:extLst>
          </p:cNvPr>
          <p:cNvSpPr txBox="1"/>
          <p:nvPr/>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7" name="Rectangle 26">
            <a:extLst>
              <a:ext uri="{FF2B5EF4-FFF2-40B4-BE49-F238E27FC236}">
                <a16:creationId xmlns:a16="http://schemas.microsoft.com/office/drawing/2014/main" id="{0A990492-A8E7-C0BC-61E2-D5A1DA46BF77}"/>
              </a:ext>
            </a:extLst>
          </p:cNvPr>
          <p:cNvSpPr/>
          <p:nvPr/>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Freeform: Shape 41">
            <a:extLst>
              <a:ext uri="{FF2B5EF4-FFF2-40B4-BE49-F238E27FC236}">
                <a16:creationId xmlns:a16="http://schemas.microsoft.com/office/drawing/2014/main" id="{C3DCD0F2-5292-28A2-26FE-D31FBD7CE064}"/>
              </a:ext>
            </a:extLst>
          </p:cNvPr>
          <p:cNvSpPr txBox="1">
            <a:spLocks/>
          </p:cNvSpPr>
          <p:nvPr/>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DEDED">
              <a:alpha val="50000"/>
            </a:srgb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9" name="TextBox 28">
            <a:extLst>
              <a:ext uri="{FF2B5EF4-FFF2-40B4-BE49-F238E27FC236}">
                <a16:creationId xmlns:a16="http://schemas.microsoft.com/office/drawing/2014/main" id="{48D4BE23-3107-374E-96E0-86539A167D24}"/>
              </a:ext>
            </a:extLst>
          </p:cNvPr>
          <p:cNvSpPr txBox="1">
            <a:spLocks/>
          </p:cNvSpPr>
          <p:nvPr/>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EDEDED">
              <a:alpha val="49804"/>
            </a:srgb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1" name="Freeform: Shape 30">
            <a:extLst>
              <a:ext uri="{FF2B5EF4-FFF2-40B4-BE49-F238E27FC236}">
                <a16:creationId xmlns:a16="http://schemas.microsoft.com/office/drawing/2014/main" id="{E28E15AB-CDDB-F39D-902D-E5979E7C4CDA}"/>
              </a:ext>
            </a:extLst>
          </p:cNvPr>
          <p:cNvSpPr/>
          <p:nvPr/>
        </p:nvSpPr>
        <p:spPr>
          <a:xfrm rot="5400000">
            <a:off x="7382243"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34" name="Freeform: Shape 33">
            <a:extLst>
              <a:ext uri="{FF2B5EF4-FFF2-40B4-BE49-F238E27FC236}">
                <a16:creationId xmlns:a16="http://schemas.microsoft.com/office/drawing/2014/main" id="{B737093F-4048-B122-538B-66867BCFBEED}"/>
              </a:ext>
            </a:extLst>
          </p:cNvPr>
          <p:cNvSpPr/>
          <p:nvPr/>
        </p:nvSpPr>
        <p:spPr>
          <a:xfrm rot="5400000">
            <a:off x="8943416"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dirty="0"/>
          </a:p>
        </p:txBody>
      </p:sp>
      <p:sp>
        <p:nvSpPr>
          <p:cNvPr id="35" name="Freeform: Shape 34">
            <a:extLst>
              <a:ext uri="{FF2B5EF4-FFF2-40B4-BE49-F238E27FC236}">
                <a16:creationId xmlns:a16="http://schemas.microsoft.com/office/drawing/2014/main" id="{51DC6CF9-3571-20B7-3C12-F61B50905FE7}"/>
              </a:ext>
            </a:extLst>
          </p:cNvPr>
          <p:cNvSpPr/>
          <p:nvPr/>
        </p:nvSpPr>
        <p:spPr>
          <a:xfrm rot="5400000">
            <a:off x="9984054" y="374666"/>
            <a:ext cx="549346" cy="289230"/>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pic>
        <p:nvPicPr>
          <p:cNvPr id="5" name="Picture 4">
            <a:extLst>
              <a:ext uri="{FF2B5EF4-FFF2-40B4-BE49-F238E27FC236}">
                <a16:creationId xmlns:a16="http://schemas.microsoft.com/office/drawing/2014/main" id="{E6377F93-4B35-B6E8-1F12-8E3157755350}"/>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10890171" y="349031"/>
            <a:ext cx="904559" cy="322411"/>
          </a:xfrm>
          <a:prstGeom prst="rect">
            <a:avLst/>
          </a:prstGeom>
        </p:spPr>
      </p:pic>
      <p:pic>
        <p:nvPicPr>
          <p:cNvPr id="13" name="Picture 12" descr="A black square with a small square in the middle&#10;&#10;Description automatically generated">
            <a:extLst>
              <a:ext uri="{FF2B5EF4-FFF2-40B4-BE49-F238E27FC236}">
                <a16:creationId xmlns:a16="http://schemas.microsoft.com/office/drawing/2014/main" id="{31CABFA3-C076-DA2C-CC08-E2F7F985D4B6}"/>
              </a:ext>
            </a:extLst>
          </p:cNvPr>
          <p:cNvPicPr>
            <a:picLocks noChangeAspect="1"/>
          </p:cNvPicPr>
          <p:nvPr/>
        </p:nvPicPr>
        <p:blipFill>
          <a:blip r:embed="rId48"/>
          <a:stretch>
            <a:fillRect/>
          </a:stretch>
        </p:blipFill>
        <p:spPr>
          <a:xfrm>
            <a:off x="10114111" y="244607"/>
            <a:ext cx="1314949" cy="549347"/>
          </a:xfrm>
          <a:prstGeom prst="rect">
            <a:avLst/>
          </a:prstGeom>
        </p:spPr>
      </p:pic>
    </p:spTree>
    <p:extLst>
      <p:ext uri="{BB962C8B-B14F-4D97-AF65-F5344CB8AC3E}">
        <p14:creationId xmlns:p14="http://schemas.microsoft.com/office/powerpoint/2010/main" val="3465461625"/>
      </p:ext>
    </p:extLst>
  </p:cSld>
  <p:clrMap bg1="lt1" tx1="dk1" bg2="lt2" tx2="dk2" accent1="accent1" accent2="accent2" accent3="accent3" accent4="accent4" accent5="accent5" accent6="accent6" hlink="hlink" folHlink="folHlink"/>
  <p:sldLayoutIdLst>
    <p:sldLayoutId id="2147490826" r:id="rId1"/>
    <p:sldLayoutId id="2147490827" r:id="rId2"/>
    <p:sldLayoutId id="2147490828" r:id="rId3"/>
    <p:sldLayoutId id="2147490829" r:id="rId4"/>
    <p:sldLayoutId id="2147490830" r:id="rId5"/>
    <p:sldLayoutId id="2147490831" r:id="rId6"/>
    <p:sldLayoutId id="2147490832" r:id="rId7"/>
    <p:sldLayoutId id="2147490833" r:id="rId8"/>
    <p:sldLayoutId id="2147490834" r:id="rId9"/>
    <p:sldLayoutId id="2147490835" r:id="rId10"/>
    <p:sldLayoutId id="2147490836" r:id="rId11"/>
    <p:sldLayoutId id="2147490837" r:id="rId12"/>
    <p:sldLayoutId id="2147490838" r:id="rId13"/>
    <p:sldLayoutId id="2147490839" r:id="rId14"/>
    <p:sldLayoutId id="2147490840" r:id="rId15"/>
    <p:sldLayoutId id="2147490841" r:id="rId16"/>
    <p:sldLayoutId id="2147490842" r:id="rId17"/>
    <p:sldLayoutId id="2147490843" r:id="rId18"/>
    <p:sldLayoutId id="2147490844" r:id="rId19"/>
    <p:sldLayoutId id="2147490845" r:id="rId20"/>
    <p:sldLayoutId id="2147490846" r:id="rId21"/>
    <p:sldLayoutId id="2147490847" r:id="rId22"/>
    <p:sldLayoutId id="2147490848" r:id="rId23"/>
    <p:sldLayoutId id="2147490849" r:id="rId24"/>
    <p:sldLayoutId id="2147490850" r:id="rId25"/>
    <p:sldLayoutId id="2147490851" r:id="rId26"/>
    <p:sldLayoutId id="2147490852" r:id="rId27"/>
    <p:sldLayoutId id="2147490853" r:id="rId28"/>
    <p:sldLayoutId id="2147490854" r:id="rId29"/>
    <p:sldLayoutId id="2147490855" r:id="rId30"/>
    <p:sldLayoutId id="2147490856" r:id="rId31"/>
    <p:sldLayoutId id="2147490857" r:id="rId32"/>
    <p:sldLayoutId id="2147490858" r:id="rId33"/>
    <p:sldLayoutId id="2147490859" r:id="rId34"/>
    <p:sldLayoutId id="2147490860" r:id="rId35"/>
    <p:sldLayoutId id="2147490861" r:id="rId36"/>
    <p:sldLayoutId id="2147490862" r:id="rId37"/>
    <p:sldLayoutId id="2147490863" r:id="rId38"/>
    <p:sldLayoutId id="2147490864" r:id="rId39"/>
    <p:sldLayoutId id="2147490865" r:id="rId40"/>
    <p:sldLayoutId id="2147490866" r:id="rId41"/>
    <p:sldLayoutId id="2147490867" r:id="rId42"/>
    <p:sldLayoutId id="2147490868" r:id="rId43"/>
    <p:sldLayoutId id="2147490869" r:id="rId44"/>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439">
          <p15:clr>
            <a:srgbClr val="F26B43"/>
          </p15:clr>
        </p15:guide>
        <p15:guide id="6" orient="horz" pos="3912">
          <p15:clr>
            <a:srgbClr val="F26B43"/>
          </p15:clr>
        </p15:guide>
        <p15:guide id="7" pos="239">
          <p15:clr>
            <a:srgbClr val="F26B43"/>
          </p15:clr>
        </p15:guide>
        <p15:guide id="8" orient="horz" pos="648">
          <p15:clr>
            <a:srgbClr val="F26B43"/>
          </p15:clr>
        </p15:guide>
        <p15:guide id="9" orient="horz" pos="83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E747280-CF02-4891-ACD6-EDDC8636A221}"/>
              </a:ext>
            </a:extLst>
          </p:cNvPr>
          <p:cNvSpPr txBox="1">
            <a:spLocks/>
          </p:cNvSpPr>
          <p:nvPr/>
        </p:nvSpPr>
        <p:spPr>
          <a:xfrm rot="16200000">
            <a:off x="-680642" y="4644174"/>
            <a:ext cx="2098011" cy="736725"/>
          </a:xfrm>
          <a:custGeom>
            <a:avLst/>
            <a:gdLst>
              <a:gd name="connsiteX0" fmla="*/ 1991636 w 1991636"/>
              <a:gd name="connsiteY0" fmla="*/ 1 h 736533"/>
              <a:gd name="connsiteX1" fmla="*/ 1990399 w 1991636"/>
              <a:gd name="connsiteY1" fmla="*/ 4813 h 736533"/>
              <a:gd name="connsiteX2" fmla="*/ 995818 w 1991636"/>
              <a:gd name="connsiteY2" fmla="*/ 736533 h 736533"/>
              <a:gd name="connsiteX3" fmla="*/ 1237 w 1991636"/>
              <a:gd name="connsiteY3" fmla="*/ 4813 h 736533"/>
              <a:gd name="connsiteX4" fmla="*/ 0 w 1991636"/>
              <a:gd name="connsiteY4" fmla="*/ 0 h 736533"/>
              <a:gd name="connsiteX5" fmla="*/ 574414 w 1991636"/>
              <a:gd name="connsiteY5" fmla="*/ 0 h 736533"/>
              <a:gd name="connsiteX6" fmla="*/ 627097 w 1991636"/>
              <a:gd name="connsiteY6" fmla="*/ 63853 h 736533"/>
              <a:gd name="connsiteX7" fmla="*/ 995818 w 1991636"/>
              <a:gd name="connsiteY7" fmla="*/ 216582 h 736533"/>
              <a:gd name="connsiteX8" fmla="*/ 1364539 w 1991636"/>
              <a:gd name="connsiteY8" fmla="*/ 63853 h 736533"/>
              <a:gd name="connsiteX9" fmla="*/ 1417221 w 1991636"/>
              <a:gd name="connsiteY9" fmla="*/ 1 h 73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1636" h="736533">
                <a:moveTo>
                  <a:pt x="1991636" y="1"/>
                </a:moveTo>
                <a:lnTo>
                  <a:pt x="1990399" y="4813"/>
                </a:lnTo>
                <a:cubicBezTo>
                  <a:pt x="1858546" y="428735"/>
                  <a:pt x="1463127" y="736533"/>
                  <a:pt x="995818" y="736533"/>
                </a:cubicBezTo>
                <a:cubicBezTo>
                  <a:pt x="528509" y="736533"/>
                  <a:pt x="133091" y="428735"/>
                  <a:pt x="1237" y="4813"/>
                </a:cubicBezTo>
                <a:lnTo>
                  <a:pt x="0" y="0"/>
                </a:lnTo>
                <a:lnTo>
                  <a:pt x="574414" y="0"/>
                </a:lnTo>
                <a:lnTo>
                  <a:pt x="627097" y="63853"/>
                </a:lnTo>
                <a:cubicBezTo>
                  <a:pt x="721461" y="158217"/>
                  <a:pt x="851824" y="216582"/>
                  <a:pt x="995818" y="216582"/>
                </a:cubicBezTo>
                <a:cubicBezTo>
                  <a:pt x="1139812" y="216582"/>
                  <a:pt x="1270175" y="158217"/>
                  <a:pt x="1364539" y="63853"/>
                </a:cubicBezTo>
                <a:lnTo>
                  <a:pt x="1417221" y="1"/>
                </a:ln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 name="Title Placeholder 1"/>
          <p:cNvSpPr>
            <a:spLocks noGrp="1"/>
          </p:cNvSpPr>
          <p:nvPr>
            <p:ph type="title"/>
          </p:nvPr>
        </p:nvSpPr>
        <p:spPr>
          <a:xfrm>
            <a:off x="1162352" y="351950"/>
            <a:ext cx="8657306" cy="69580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162353" y="1322024"/>
            <a:ext cx="10648547" cy="48501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1" name="Freeform: Shape 41">
            <a:extLst>
              <a:ext uri="{FF2B5EF4-FFF2-40B4-BE49-F238E27FC236}">
                <a16:creationId xmlns:a16="http://schemas.microsoft.com/office/drawing/2014/main" id="{26D845CA-1A97-4A89-B7A6-6DBAEFC98612}"/>
              </a:ext>
            </a:extLst>
          </p:cNvPr>
          <p:cNvSpPr txBox="1">
            <a:spLocks/>
          </p:cNvSpPr>
          <p:nvPr/>
        </p:nvSpPr>
        <p:spPr>
          <a:xfrm>
            <a:off x="472549" y="3154973"/>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12" name="Rectangle 11">
            <a:extLst>
              <a:ext uri="{FF2B5EF4-FFF2-40B4-BE49-F238E27FC236}">
                <a16:creationId xmlns:a16="http://schemas.microsoft.com/office/drawing/2014/main" id="{2614087C-78B9-4829-AF3E-5CA06D282727}"/>
              </a:ext>
            </a:extLst>
          </p:cNvPr>
          <p:cNvSpPr/>
          <p:nvPr/>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7" name="Group 6">
            <a:extLst>
              <a:ext uri="{FF2B5EF4-FFF2-40B4-BE49-F238E27FC236}">
                <a16:creationId xmlns:a16="http://schemas.microsoft.com/office/drawing/2014/main" id="{7095844D-7281-4E59-B89B-036E9FD4898D}"/>
              </a:ext>
            </a:extLst>
          </p:cNvPr>
          <p:cNvGrpSpPr/>
          <p:nvPr/>
        </p:nvGrpSpPr>
        <p:grpSpPr>
          <a:xfrm>
            <a:off x="190859" y="213307"/>
            <a:ext cx="564898" cy="6412339"/>
            <a:chOff x="190809" y="242905"/>
            <a:chExt cx="564751" cy="6412339"/>
          </a:xfrm>
        </p:grpSpPr>
        <p:sp>
          <p:nvSpPr>
            <p:cNvPr id="22" name="Freeform: Shape 21">
              <a:extLst>
                <a:ext uri="{FF2B5EF4-FFF2-40B4-BE49-F238E27FC236}">
                  <a16:creationId xmlns:a16="http://schemas.microsoft.com/office/drawing/2014/main" id="{326330AD-C19C-435A-B603-513981A4B950}"/>
                </a:ext>
              </a:extLst>
            </p:cNvPr>
            <p:cNvSpPr/>
            <p:nvPr/>
          </p:nvSpPr>
          <p:spPr>
            <a:xfrm>
              <a:off x="190809" y="242905"/>
              <a:ext cx="561506" cy="5614838"/>
            </a:xfrm>
            <a:custGeom>
              <a:avLst/>
              <a:gdLst>
                <a:gd name="connsiteX0" fmla="*/ 531921 w 561506"/>
                <a:gd name="connsiteY0" fmla="*/ 5585253 h 5614838"/>
                <a:gd name="connsiteX1" fmla="*/ 561506 w 561506"/>
                <a:gd name="connsiteY1" fmla="*/ 5585253 h 5614838"/>
                <a:gd name="connsiteX2" fmla="*/ 561506 w 561506"/>
                <a:gd name="connsiteY2" fmla="*/ 5614838 h 5614838"/>
                <a:gd name="connsiteX3" fmla="*/ 531921 w 561506"/>
                <a:gd name="connsiteY3" fmla="*/ 5614838 h 5614838"/>
                <a:gd name="connsiteX4" fmla="*/ 265961 w 561506"/>
                <a:gd name="connsiteY4" fmla="*/ 5585253 h 5614838"/>
                <a:gd name="connsiteX5" fmla="*/ 295547 w 561506"/>
                <a:gd name="connsiteY5" fmla="*/ 5585253 h 5614838"/>
                <a:gd name="connsiteX6" fmla="*/ 295547 w 561506"/>
                <a:gd name="connsiteY6" fmla="*/ 5614838 h 5614838"/>
                <a:gd name="connsiteX7" fmla="*/ 265961 w 561506"/>
                <a:gd name="connsiteY7" fmla="*/ 5614838 h 5614838"/>
                <a:gd name="connsiteX8" fmla="*/ 0 w 561506"/>
                <a:gd name="connsiteY8" fmla="*/ 5585253 h 5614838"/>
                <a:gd name="connsiteX9" fmla="*/ 29585 w 561506"/>
                <a:gd name="connsiteY9" fmla="*/ 5585253 h 5614838"/>
                <a:gd name="connsiteX10" fmla="*/ 29585 w 561506"/>
                <a:gd name="connsiteY10" fmla="*/ 5614838 h 5614838"/>
                <a:gd name="connsiteX11" fmla="*/ 0 w 561506"/>
                <a:gd name="connsiteY11" fmla="*/ 5614838 h 5614838"/>
                <a:gd name="connsiteX12" fmla="*/ 531921 w 561506"/>
                <a:gd name="connsiteY12" fmla="*/ 5319293 h 5614838"/>
                <a:gd name="connsiteX13" fmla="*/ 561506 w 561506"/>
                <a:gd name="connsiteY13" fmla="*/ 5319293 h 5614838"/>
                <a:gd name="connsiteX14" fmla="*/ 561506 w 561506"/>
                <a:gd name="connsiteY14" fmla="*/ 5348879 h 5614838"/>
                <a:gd name="connsiteX15" fmla="*/ 531921 w 561506"/>
                <a:gd name="connsiteY15" fmla="*/ 5348879 h 5614838"/>
                <a:gd name="connsiteX16" fmla="*/ 265961 w 561506"/>
                <a:gd name="connsiteY16" fmla="*/ 5319293 h 5614838"/>
                <a:gd name="connsiteX17" fmla="*/ 295547 w 561506"/>
                <a:gd name="connsiteY17" fmla="*/ 5319293 h 5614838"/>
                <a:gd name="connsiteX18" fmla="*/ 295547 w 561506"/>
                <a:gd name="connsiteY18" fmla="*/ 5348879 h 5614838"/>
                <a:gd name="connsiteX19" fmla="*/ 265961 w 561506"/>
                <a:gd name="connsiteY19" fmla="*/ 5348879 h 5614838"/>
                <a:gd name="connsiteX20" fmla="*/ 0 w 561506"/>
                <a:gd name="connsiteY20" fmla="*/ 5319293 h 5614838"/>
                <a:gd name="connsiteX21" fmla="*/ 29585 w 561506"/>
                <a:gd name="connsiteY21" fmla="*/ 5319293 h 5614838"/>
                <a:gd name="connsiteX22" fmla="*/ 29585 w 561506"/>
                <a:gd name="connsiteY22" fmla="*/ 5348879 h 5614838"/>
                <a:gd name="connsiteX23" fmla="*/ 0 w 561506"/>
                <a:gd name="connsiteY23" fmla="*/ 5348879 h 5614838"/>
                <a:gd name="connsiteX24" fmla="*/ 531921 w 561506"/>
                <a:gd name="connsiteY24" fmla="*/ 5053332 h 5614838"/>
                <a:gd name="connsiteX25" fmla="*/ 561506 w 561506"/>
                <a:gd name="connsiteY25" fmla="*/ 5053332 h 5614838"/>
                <a:gd name="connsiteX26" fmla="*/ 561506 w 561506"/>
                <a:gd name="connsiteY26" fmla="*/ 5082917 h 5614838"/>
                <a:gd name="connsiteX27" fmla="*/ 531921 w 561506"/>
                <a:gd name="connsiteY27" fmla="*/ 5082917 h 5614838"/>
                <a:gd name="connsiteX28" fmla="*/ 265961 w 561506"/>
                <a:gd name="connsiteY28" fmla="*/ 5053332 h 5614838"/>
                <a:gd name="connsiteX29" fmla="*/ 295547 w 561506"/>
                <a:gd name="connsiteY29" fmla="*/ 5053332 h 5614838"/>
                <a:gd name="connsiteX30" fmla="*/ 295547 w 561506"/>
                <a:gd name="connsiteY30" fmla="*/ 5082917 h 5614838"/>
                <a:gd name="connsiteX31" fmla="*/ 265961 w 561506"/>
                <a:gd name="connsiteY31" fmla="*/ 5082917 h 5614838"/>
                <a:gd name="connsiteX32" fmla="*/ 0 w 561506"/>
                <a:gd name="connsiteY32" fmla="*/ 5053332 h 5614838"/>
                <a:gd name="connsiteX33" fmla="*/ 29585 w 561506"/>
                <a:gd name="connsiteY33" fmla="*/ 5053332 h 5614838"/>
                <a:gd name="connsiteX34" fmla="*/ 29585 w 561506"/>
                <a:gd name="connsiteY34" fmla="*/ 5082917 h 5614838"/>
                <a:gd name="connsiteX35" fmla="*/ 0 w 561506"/>
                <a:gd name="connsiteY35" fmla="*/ 5082917 h 5614838"/>
                <a:gd name="connsiteX36" fmla="*/ 531921 w 561506"/>
                <a:gd name="connsiteY36" fmla="*/ 4787372 h 5614838"/>
                <a:gd name="connsiteX37" fmla="*/ 561506 w 561506"/>
                <a:gd name="connsiteY37" fmla="*/ 4787372 h 5614838"/>
                <a:gd name="connsiteX38" fmla="*/ 561506 w 561506"/>
                <a:gd name="connsiteY38" fmla="*/ 4816958 h 5614838"/>
                <a:gd name="connsiteX39" fmla="*/ 531921 w 561506"/>
                <a:gd name="connsiteY39" fmla="*/ 4816958 h 5614838"/>
                <a:gd name="connsiteX40" fmla="*/ 265961 w 561506"/>
                <a:gd name="connsiteY40" fmla="*/ 4787372 h 5614838"/>
                <a:gd name="connsiteX41" fmla="*/ 295547 w 561506"/>
                <a:gd name="connsiteY41" fmla="*/ 4787372 h 5614838"/>
                <a:gd name="connsiteX42" fmla="*/ 295547 w 561506"/>
                <a:gd name="connsiteY42" fmla="*/ 4816958 h 5614838"/>
                <a:gd name="connsiteX43" fmla="*/ 265961 w 561506"/>
                <a:gd name="connsiteY43" fmla="*/ 4816958 h 5614838"/>
                <a:gd name="connsiteX44" fmla="*/ 0 w 561506"/>
                <a:gd name="connsiteY44" fmla="*/ 4787372 h 5614838"/>
                <a:gd name="connsiteX45" fmla="*/ 29585 w 561506"/>
                <a:gd name="connsiteY45" fmla="*/ 4787372 h 5614838"/>
                <a:gd name="connsiteX46" fmla="*/ 29585 w 561506"/>
                <a:gd name="connsiteY46" fmla="*/ 4816958 h 5614838"/>
                <a:gd name="connsiteX47" fmla="*/ 0 w 561506"/>
                <a:gd name="connsiteY47" fmla="*/ 4816958 h 5614838"/>
                <a:gd name="connsiteX48" fmla="*/ 531921 w 561506"/>
                <a:gd name="connsiteY48" fmla="*/ 4521412 h 5614838"/>
                <a:gd name="connsiteX49" fmla="*/ 561506 w 561506"/>
                <a:gd name="connsiteY49" fmla="*/ 4521412 h 5614838"/>
                <a:gd name="connsiteX50" fmla="*/ 561506 w 561506"/>
                <a:gd name="connsiteY50" fmla="*/ 4550997 h 5614838"/>
                <a:gd name="connsiteX51" fmla="*/ 531921 w 561506"/>
                <a:gd name="connsiteY51" fmla="*/ 4550997 h 5614838"/>
                <a:gd name="connsiteX52" fmla="*/ 265961 w 561506"/>
                <a:gd name="connsiteY52" fmla="*/ 4521412 h 5614838"/>
                <a:gd name="connsiteX53" fmla="*/ 295547 w 561506"/>
                <a:gd name="connsiteY53" fmla="*/ 4521412 h 5614838"/>
                <a:gd name="connsiteX54" fmla="*/ 295547 w 561506"/>
                <a:gd name="connsiteY54" fmla="*/ 4550997 h 5614838"/>
                <a:gd name="connsiteX55" fmla="*/ 265961 w 561506"/>
                <a:gd name="connsiteY55" fmla="*/ 4550997 h 5614838"/>
                <a:gd name="connsiteX56" fmla="*/ 0 w 561506"/>
                <a:gd name="connsiteY56" fmla="*/ 4521412 h 5614838"/>
                <a:gd name="connsiteX57" fmla="*/ 29585 w 561506"/>
                <a:gd name="connsiteY57" fmla="*/ 4521412 h 5614838"/>
                <a:gd name="connsiteX58" fmla="*/ 29585 w 561506"/>
                <a:gd name="connsiteY58" fmla="*/ 4550997 h 5614838"/>
                <a:gd name="connsiteX59" fmla="*/ 0 w 561506"/>
                <a:gd name="connsiteY59" fmla="*/ 4550997 h 5614838"/>
                <a:gd name="connsiteX60" fmla="*/ 531921 w 561506"/>
                <a:gd name="connsiteY60" fmla="*/ 4255451 h 5614838"/>
                <a:gd name="connsiteX61" fmla="*/ 561506 w 561506"/>
                <a:gd name="connsiteY61" fmla="*/ 4255451 h 5614838"/>
                <a:gd name="connsiteX62" fmla="*/ 561506 w 561506"/>
                <a:gd name="connsiteY62" fmla="*/ 4285036 h 5614838"/>
                <a:gd name="connsiteX63" fmla="*/ 531921 w 561506"/>
                <a:gd name="connsiteY63" fmla="*/ 4285036 h 5614838"/>
                <a:gd name="connsiteX64" fmla="*/ 265961 w 561506"/>
                <a:gd name="connsiteY64" fmla="*/ 4255451 h 5614838"/>
                <a:gd name="connsiteX65" fmla="*/ 295547 w 561506"/>
                <a:gd name="connsiteY65" fmla="*/ 4255451 h 5614838"/>
                <a:gd name="connsiteX66" fmla="*/ 295547 w 561506"/>
                <a:gd name="connsiteY66" fmla="*/ 4285036 h 5614838"/>
                <a:gd name="connsiteX67" fmla="*/ 265961 w 561506"/>
                <a:gd name="connsiteY67" fmla="*/ 4285036 h 5614838"/>
                <a:gd name="connsiteX68" fmla="*/ 0 w 561506"/>
                <a:gd name="connsiteY68" fmla="*/ 4255451 h 5614838"/>
                <a:gd name="connsiteX69" fmla="*/ 29585 w 561506"/>
                <a:gd name="connsiteY69" fmla="*/ 4255451 h 5614838"/>
                <a:gd name="connsiteX70" fmla="*/ 29585 w 561506"/>
                <a:gd name="connsiteY70" fmla="*/ 4285036 h 5614838"/>
                <a:gd name="connsiteX71" fmla="*/ 0 w 561506"/>
                <a:gd name="connsiteY71" fmla="*/ 4285036 h 5614838"/>
                <a:gd name="connsiteX72" fmla="*/ 531921 w 561506"/>
                <a:gd name="connsiteY72" fmla="*/ 3989491 h 5614838"/>
                <a:gd name="connsiteX73" fmla="*/ 561506 w 561506"/>
                <a:gd name="connsiteY73" fmla="*/ 3989491 h 5614838"/>
                <a:gd name="connsiteX74" fmla="*/ 561506 w 561506"/>
                <a:gd name="connsiteY74" fmla="*/ 4019077 h 5614838"/>
                <a:gd name="connsiteX75" fmla="*/ 531921 w 561506"/>
                <a:gd name="connsiteY75" fmla="*/ 4019077 h 5614838"/>
                <a:gd name="connsiteX76" fmla="*/ 265961 w 561506"/>
                <a:gd name="connsiteY76" fmla="*/ 3989491 h 5614838"/>
                <a:gd name="connsiteX77" fmla="*/ 295547 w 561506"/>
                <a:gd name="connsiteY77" fmla="*/ 3989491 h 5614838"/>
                <a:gd name="connsiteX78" fmla="*/ 295547 w 561506"/>
                <a:gd name="connsiteY78" fmla="*/ 4019077 h 5614838"/>
                <a:gd name="connsiteX79" fmla="*/ 265961 w 561506"/>
                <a:gd name="connsiteY79" fmla="*/ 4019077 h 5614838"/>
                <a:gd name="connsiteX80" fmla="*/ 0 w 561506"/>
                <a:gd name="connsiteY80" fmla="*/ 3989491 h 5614838"/>
                <a:gd name="connsiteX81" fmla="*/ 29585 w 561506"/>
                <a:gd name="connsiteY81" fmla="*/ 3989491 h 5614838"/>
                <a:gd name="connsiteX82" fmla="*/ 29585 w 561506"/>
                <a:gd name="connsiteY82" fmla="*/ 4019077 h 5614838"/>
                <a:gd name="connsiteX83" fmla="*/ 0 w 561506"/>
                <a:gd name="connsiteY83" fmla="*/ 4019077 h 5614838"/>
                <a:gd name="connsiteX84" fmla="*/ 531921 w 561506"/>
                <a:gd name="connsiteY84" fmla="*/ 3723530 h 5614838"/>
                <a:gd name="connsiteX85" fmla="*/ 561506 w 561506"/>
                <a:gd name="connsiteY85" fmla="*/ 3723530 h 5614838"/>
                <a:gd name="connsiteX86" fmla="*/ 561506 w 561506"/>
                <a:gd name="connsiteY86" fmla="*/ 3753115 h 5614838"/>
                <a:gd name="connsiteX87" fmla="*/ 531921 w 561506"/>
                <a:gd name="connsiteY87" fmla="*/ 3753115 h 5614838"/>
                <a:gd name="connsiteX88" fmla="*/ 265961 w 561506"/>
                <a:gd name="connsiteY88" fmla="*/ 3723530 h 5614838"/>
                <a:gd name="connsiteX89" fmla="*/ 295547 w 561506"/>
                <a:gd name="connsiteY89" fmla="*/ 3723530 h 5614838"/>
                <a:gd name="connsiteX90" fmla="*/ 295547 w 561506"/>
                <a:gd name="connsiteY90" fmla="*/ 3753115 h 5614838"/>
                <a:gd name="connsiteX91" fmla="*/ 265961 w 561506"/>
                <a:gd name="connsiteY91" fmla="*/ 3753115 h 5614838"/>
                <a:gd name="connsiteX92" fmla="*/ 0 w 561506"/>
                <a:gd name="connsiteY92" fmla="*/ 3723530 h 5614838"/>
                <a:gd name="connsiteX93" fmla="*/ 29585 w 561506"/>
                <a:gd name="connsiteY93" fmla="*/ 3723530 h 5614838"/>
                <a:gd name="connsiteX94" fmla="*/ 29585 w 561506"/>
                <a:gd name="connsiteY94" fmla="*/ 3753115 h 5614838"/>
                <a:gd name="connsiteX95" fmla="*/ 0 w 561506"/>
                <a:gd name="connsiteY95" fmla="*/ 3753115 h 5614838"/>
                <a:gd name="connsiteX96" fmla="*/ 531921 w 561506"/>
                <a:gd name="connsiteY96" fmla="*/ 3457570 h 5614838"/>
                <a:gd name="connsiteX97" fmla="*/ 561506 w 561506"/>
                <a:gd name="connsiteY97" fmla="*/ 3457570 h 5614838"/>
                <a:gd name="connsiteX98" fmla="*/ 561506 w 561506"/>
                <a:gd name="connsiteY98" fmla="*/ 3487156 h 5614838"/>
                <a:gd name="connsiteX99" fmla="*/ 531921 w 561506"/>
                <a:gd name="connsiteY99" fmla="*/ 3487156 h 5614838"/>
                <a:gd name="connsiteX100" fmla="*/ 265961 w 561506"/>
                <a:gd name="connsiteY100" fmla="*/ 3457570 h 5614838"/>
                <a:gd name="connsiteX101" fmla="*/ 295547 w 561506"/>
                <a:gd name="connsiteY101" fmla="*/ 3457570 h 5614838"/>
                <a:gd name="connsiteX102" fmla="*/ 295547 w 561506"/>
                <a:gd name="connsiteY102" fmla="*/ 3487156 h 5614838"/>
                <a:gd name="connsiteX103" fmla="*/ 265961 w 561506"/>
                <a:gd name="connsiteY103" fmla="*/ 3487156 h 5614838"/>
                <a:gd name="connsiteX104" fmla="*/ 0 w 561506"/>
                <a:gd name="connsiteY104" fmla="*/ 3457570 h 5614838"/>
                <a:gd name="connsiteX105" fmla="*/ 29585 w 561506"/>
                <a:gd name="connsiteY105" fmla="*/ 3457570 h 5614838"/>
                <a:gd name="connsiteX106" fmla="*/ 29585 w 561506"/>
                <a:gd name="connsiteY106" fmla="*/ 3487156 h 5614838"/>
                <a:gd name="connsiteX107" fmla="*/ 0 w 561506"/>
                <a:gd name="connsiteY107" fmla="*/ 3487156 h 5614838"/>
                <a:gd name="connsiteX108" fmla="*/ 531921 w 561506"/>
                <a:gd name="connsiteY108" fmla="*/ 3191618 h 5614838"/>
                <a:gd name="connsiteX109" fmla="*/ 561506 w 561506"/>
                <a:gd name="connsiteY109" fmla="*/ 3191618 h 5614838"/>
                <a:gd name="connsiteX110" fmla="*/ 561506 w 561506"/>
                <a:gd name="connsiteY110" fmla="*/ 3221195 h 5614838"/>
                <a:gd name="connsiteX111" fmla="*/ 531921 w 561506"/>
                <a:gd name="connsiteY111" fmla="*/ 3221195 h 5614838"/>
                <a:gd name="connsiteX112" fmla="*/ 265961 w 561506"/>
                <a:gd name="connsiteY112" fmla="*/ 3191618 h 5614838"/>
                <a:gd name="connsiteX113" fmla="*/ 295547 w 561506"/>
                <a:gd name="connsiteY113" fmla="*/ 3191618 h 5614838"/>
                <a:gd name="connsiteX114" fmla="*/ 295547 w 561506"/>
                <a:gd name="connsiteY114" fmla="*/ 3221195 h 5614838"/>
                <a:gd name="connsiteX115" fmla="*/ 265961 w 561506"/>
                <a:gd name="connsiteY115" fmla="*/ 3221195 h 5614838"/>
                <a:gd name="connsiteX116" fmla="*/ 0 w 561506"/>
                <a:gd name="connsiteY116" fmla="*/ 3191617 h 5614838"/>
                <a:gd name="connsiteX117" fmla="*/ 29585 w 561506"/>
                <a:gd name="connsiteY117" fmla="*/ 3191617 h 5614838"/>
                <a:gd name="connsiteX118" fmla="*/ 29585 w 561506"/>
                <a:gd name="connsiteY118" fmla="*/ 3221195 h 5614838"/>
                <a:gd name="connsiteX119" fmla="*/ 0 w 561506"/>
                <a:gd name="connsiteY119" fmla="*/ 3221195 h 5614838"/>
                <a:gd name="connsiteX120" fmla="*/ 531921 w 561506"/>
                <a:gd name="connsiteY120" fmla="*/ 2925660 h 5614838"/>
                <a:gd name="connsiteX121" fmla="*/ 561506 w 561506"/>
                <a:gd name="connsiteY121" fmla="*/ 2925660 h 5614838"/>
                <a:gd name="connsiteX122" fmla="*/ 561506 w 561506"/>
                <a:gd name="connsiteY122" fmla="*/ 2955246 h 5614838"/>
                <a:gd name="connsiteX123" fmla="*/ 531921 w 561506"/>
                <a:gd name="connsiteY123" fmla="*/ 2955246 h 5614838"/>
                <a:gd name="connsiteX124" fmla="*/ 265961 w 561506"/>
                <a:gd name="connsiteY124" fmla="*/ 2925659 h 5614838"/>
                <a:gd name="connsiteX125" fmla="*/ 295547 w 561506"/>
                <a:gd name="connsiteY125" fmla="*/ 2925659 h 5614838"/>
                <a:gd name="connsiteX126" fmla="*/ 295547 w 561506"/>
                <a:gd name="connsiteY126" fmla="*/ 2955245 h 5614838"/>
                <a:gd name="connsiteX127" fmla="*/ 265961 w 561506"/>
                <a:gd name="connsiteY127" fmla="*/ 2955245 h 5614838"/>
                <a:gd name="connsiteX128" fmla="*/ 0 w 561506"/>
                <a:gd name="connsiteY128" fmla="*/ 2925658 h 5614838"/>
                <a:gd name="connsiteX129" fmla="*/ 29585 w 561506"/>
                <a:gd name="connsiteY129" fmla="*/ 2925658 h 5614838"/>
                <a:gd name="connsiteX130" fmla="*/ 29585 w 561506"/>
                <a:gd name="connsiteY130" fmla="*/ 2955244 h 5614838"/>
                <a:gd name="connsiteX131" fmla="*/ 0 w 561506"/>
                <a:gd name="connsiteY131" fmla="*/ 2955244 h 5614838"/>
                <a:gd name="connsiteX132" fmla="*/ 531921 w 561506"/>
                <a:gd name="connsiteY132" fmla="*/ 2659620 h 5614838"/>
                <a:gd name="connsiteX133" fmla="*/ 561506 w 561506"/>
                <a:gd name="connsiteY133" fmla="*/ 2659620 h 5614838"/>
                <a:gd name="connsiteX134" fmla="*/ 561506 w 561506"/>
                <a:gd name="connsiteY134" fmla="*/ 2689204 h 5614838"/>
                <a:gd name="connsiteX135" fmla="*/ 531921 w 561506"/>
                <a:gd name="connsiteY135" fmla="*/ 2689204 h 5614838"/>
                <a:gd name="connsiteX136" fmla="*/ 265961 w 561506"/>
                <a:gd name="connsiteY136" fmla="*/ 2659616 h 5614838"/>
                <a:gd name="connsiteX137" fmla="*/ 295547 w 561506"/>
                <a:gd name="connsiteY137" fmla="*/ 2659616 h 5614838"/>
                <a:gd name="connsiteX138" fmla="*/ 295547 w 561506"/>
                <a:gd name="connsiteY138" fmla="*/ 2689201 h 5614838"/>
                <a:gd name="connsiteX139" fmla="*/ 265961 w 561506"/>
                <a:gd name="connsiteY139" fmla="*/ 2689201 h 5614838"/>
                <a:gd name="connsiteX140" fmla="*/ 0 w 561506"/>
                <a:gd name="connsiteY140" fmla="*/ 2659613 h 5614838"/>
                <a:gd name="connsiteX141" fmla="*/ 29585 w 561506"/>
                <a:gd name="connsiteY141" fmla="*/ 2659613 h 5614838"/>
                <a:gd name="connsiteX142" fmla="*/ 29585 w 561506"/>
                <a:gd name="connsiteY142" fmla="*/ 2689198 h 5614838"/>
                <a:gd name="connsiteX143" fmla="*/ 0 w 561506"/>
                <a:gd name="connsiteY143" fmla="*/ 2689198 h 5614838"/>
                <a:gd name="connsiteX144" fmla="*/ 531921 w 561506"/>
                <a:gd name="connsiteY144" fmla="*/ 2393661 h 5614838"/>
                <a:gd name="connsiteX145" fmla="*/ 561506 w 561506"/>
                <a:gd name="connsiteY145" fmla="*/ 2393661 h 5614838"/>
                <a:gd name="connsiteX146" fmla="*/ 561506 w 561506"/>
                <a:gd name="connsiteY146" fmla="*/ 2423260 h 5614838"/>
                <a:gd name="connsiteX147" fmla="*/ 531921 w 561506"/>
                <a:gd name="connsiteY147" fmla="*/ 2423260 h 5614838"/>
                <a:gd name="connsiteX148" fmla="*/ 265961 w 561506"/>
                <a:gd name="connsiteY148" fmla="*/ 2393658 h 5614838"/>
                <a:gd name="connsiteX149" fmla="*/ 295547 w 561506"/>
                <a:gd name="connsiteY149" fmla="*/ 2393658 h 5614838"/>
                <a:gd name="connsiteX150" fmla="*/ 295547 w 561506"/>
                <a:gd name="connsiteY150" fmla="*/ 2423257 h 5614838"/>
                <a:gd name="connsiteX151" fmla="*/ 265961 w 561506"/>
                <a:gd name="connsiteY151" fmla="*/ 2423257 h 5614838"/>
                <a:gd name="connsiteX152" fmla="*/ 0 w 561506"/>
                <a:gd name="connsiteY152" fmla="*/ 2393655 h 5614838"/>
                <a:gd name="connsiteX153" fmla="*/ 29585 w 561506"/>
                <a:gd name="connsiteY153" fmla="*/ 2393655 h 5614838"/>
                <a:gd name="connsiteX154" fmla="*/ 29585 w 561506"/>
                <a:gd name="connsiteY154" fmla="*/ 2423251 h 5614838"/>
                <a:gd name="connsiteX155" fmla="*/ 0 w 561506"/>
                <a:gd name="connsiteY155" fmla="*/ 2423251 h 5614838"/>
                <a:gd name="connsiteX156" fmla="*/ 531921 w 561506"/>
                <a:gd name="connsiteY156" fmla="*/ 2127694 h 5614838"/>
                <a:gd name="connsiteX157" fmla="*/ 561506 w 561506"/>
                <a:gd name="connsiteY157" fmla="*/ 2127694 h 5614838"/>
                <a:gd name="connsiteX158" fmla="*/ 561506 w 561506"/>
                <a:gd name="connsiteY158" fmla="*/ 2157283 h 5614838"/>
                <a:gd name="connsiteX159" fmla="*/ 531921 w 561506"/>
                <a:gd name="connsiteY159" fmla="*/ 2157283 h 5614838"/>
                <a:gd name="connsiteX160" fmla="*/ 265961 w 561506"/>
                <a:gd name="connsiteY160" fmla="*/ 2127693 h 5614838"/>
                <a:gd name="connsiteX161" fmla="*/ 295547 w 561506"/>
                <a:gd name="connsiteY161" fmla="*/ 2127693 h 5614838"/>
                <a:gd name="connsiteX162" fmla="*/ 295547 w 561506"/>
                <a:gd name="connsiteY162" fmla="*/ 2157282 h 5614838"/>
                <a:gd name="connsiteX163" fmla="*/ 265961 w 561506"/>
                <a:gd name="connsiteY163" fmla="*/ 2157282 h 5614838"/>
                <a:gd name="connsiteX164" fmla="*/ 0 w 561506"/>
                <a:gd name="connsiteY164" fmla="*/ 2127689 h 5614838"/>
                <a:gd name="connsiteX165" fmla="*/ 29585 w 561506"/>
                <a:gd name="connsiteY165" fmla="*/ 2127689 h 5614838"/>
                <a:gd name="connsiteX166" fmla="*/ 29585 w 561506"/>
                <a:gd name="connsiteY166" fmla="*/ 2157278 h 5614838"/>
                <a:gd name="connsiteX167" fmla="*/ 0 w 561506"/>
                <a:gd name="connsiteY167" fmla="*/ 2157278 h 5614838"/>
                <a:gd name="connsiteX168" fmla="*/ 531921 w 561506"/>
                <a:gd name="connsiteY168" fmla="*/ 1861731 h 5614838"/>
                <a:gd name="connsiteX169" fmla="*/ 561506 w 561506"/>
                <a:gd name="connsiteY169" fmla="*/ 1861731 h 5614838"/>
                <a:gd name="connsiteX170" fmla="*/ 561506 w 561506"/>
                <a:gd name="connsiteY170" fmla="*/ 1891308 h 5614838"/>
                <a:gd name="connsiteX171" fmla="*/ 531921 w 561506"/>
                <a:gd name="connsiteY171" fmla="*/ 1891308 h 5614838"/>
                <a:gd name="connsiteX172" fmla="*/ 265961 w 561506"/>
                <a:gd name="connsiteY172" fmla="*/ 1861728 h 5614838"/>
                <a:gd name="connsiteX173" fmla="*/ 295547 w 561506"/>
                <a:gd name="connsiteY173" fmla="*/ 1861728 h 5614838"/>
                <a:gd name="connsiteX174" fmla="*/ 295547 w 561506"/>
                <a:gd name="connsiteY174" fmla="*/ 1891306 h 5614838"/>
                <a:gd name="connsiteX175" fmla="*/ 265961 w 561506"/>
                <a:gd name="connsiteY175" fmla="*/ 1891306 h 5614838"/>
                <a:gd name="connsiteX176" fmla="*/ 0 w 561506"/>
                <a:gd name="connsiteY176" fmla="*/ 1861726 h 5614838"/>
                <a:gd name="connsiteX177" fmla="*/ 29585 w 561506"/>
                <a:gd name="connsiteY177" fmla="*/ 1861726 h 5614838"/>
                <a:gd name="connsiteX178" fmla="*/ 29585 w 561506"/>
                <a:gd name="connsiteY178" fmla="*/ 1891304 h 5614838"/>
                <a:gd name="connsiteX179" fmla="*/ 0 w 561506"/>
                <a:gd name="connsiteY179" fmla="*/ 1891304 h 5614838"/>
                <a:gd name="connsiteX180" fmla="*/ 531921 w 561506"/>
                <a:gd name="connsiteY180" fmla="*/ 1595769 h 5614838"/>
                <a:gd name="connsiteX181" fmla="*/ 561506 w 561506"/>
                <a:gd name="connsiteY181" fmla="*/ 1595769 h 5614838"/>
                <a:gd name="connsiteX182" fmla="*/ 561506 w 561506"/>
                <a:gd name="connsiteY182" fmla="*/ 1625355 h 5614838"/>
                <a:gd name="connsiteX183" fmla="*/ 531921 w 561506"/>
                <a:gd name="connsiteY183" fmla="*/ 1625355 h 5614838"/>
                <a:gd name="connsiteX184" fmla="*/ 265961 w 561506"/>
                <a:gd name="connsiteY184" fmla="*/ 1595766 h 5614838"/>
                <a:gd name="connsiteX185" fmla="*/ 295547 w 561506"/>
                <a:gd name="connsiteY185" fmla="*/ 1595766 h 5614838"/>
                <a:gd name="connsiteX186" fmla="*/ 295547 w 561506"/>
                <a:gd name="connsiteY186" fmla="*/ 1625352 h 5614838"/>
                <a:gd name="connsiteX187" fmla="*/ 265961 w 561506"/>
                <a:gd name="connsiteY187" fmla="*/ 1625352 h 5614838"/>
                <a:gd name="connsiteX188" fmla="*/ 0 w 561506"/>
                <a:gd name="connsiteY188" fmla="*/ 1595764 h 5614838"/>
                <a:gd name="connsiteX189" fmla="*/ 29585 w 561506"/>
                <a:gd name="connsiteY189" fmla="*/ 1595764 h 5614838"/>
                <a:gd name="connsiteX190" fmla="*/ 29585 w 561506"/>
                <a:gd name="connsiteY190" fmla="*/ 1625350 h 5614838"/>
                <a:gd name="connsiteX191" fmla="*/ 0 w 561506"/>
                <a:gd name="connsiteY191" fmla="*/ 1625350 h 5614838"/>
                <a:gd name="connsiteX192" fmla="*/ 531921 w 561506"/>
                <a:gd name="connsiteY192" fmla="*/ 1329811 h 5614838"/>
                <a:gd name="connsiteX193" fmla="*/ 561506 w 561506"/>
                <a:gd name="connsiteY193" fmla="*/ 1329811 h 5614838"/>
                <a:gd name="connsiteX194" fmla="*/ 561506 w 561506"/>
                <a:gd name="connsiteY194" fmla="*/ 1359396 h 5614838"/>
                <a:gd name="connsiteX195" fmla="*/ 531921 w 561506"/>
                <a:gd name="connsiteY195" fmla="*/ 1359396 h 5614838"/>
                <a:gd name="connsiteX196" fmla="*/ 265961 w 561506"/>
                <a:gd name="connsiteY196" fmla="*/ 1329809 h 5614838"/>
                <a:gd name="connsiteX197" fmla="*/ 295547 w 561506"/>
                <a:gd name="connsiteY197" fmla="*/ 1329809 h 5614838"/>
                <a:gd name="connsiteX198" fmla="*/ 295547 w 561506"/>
                <a:gd name="connsiteY198" fmla="*/ 1359393 h 5614838"/>
                <a:gd name="connsiteX199" fmla="*/ 265961 w 561506"/>
                <a:gd name="connsiteY199" fmla="*/ 1359393 h 5614838"/>
                <a:gd name="connsiteX200" fmla="*/ 0 w 561506"/>
                <a:gd name="connsiteY200" fmla="*/ 1329806 h 5614838"/>
                <a:gd name="connsiteX201" fmla="*/ 29585 w 561506"/>
                <a:gd name="connsiteY201" fmla="*/ 1329806 h 5614838"/>
                <a:gd name="connsiteX202" fmla="*/ 29585 w 561506"/>
                <a:gd name="connsiteY202" fmla="*/ 1359391 h 5614838"/>
                <a:gd name="connsiteX203" fmla="*/ 0 w 561506"/>
                <a:gd name="connsiteY203" fmla="*/ 1359391 h 5614838"/>
                <a:gd name="connsiteX204" fmla="*/ 531921 w 561506"/>
                <a:gd name="connsiteY204" fmla="*/ 1063855 h 5614838"/>
                <a:gd name="connsiteX205" fmla="*/ 561506 w 561506"/>
                <a:gd name="connsiteY205" fmla="*/ 1063855 h 5614838"/>
                <a:gd name="connsiteX206" fmla="*/ 561506 w 561506"/>
                <a:gd name="connsiteY206" fmla="*/ 1093441 h 5614838"/>
                <a:gd name="connsiteX207" fmla="*/ 531921 w 561506"/>
                <a:gd name="connsiteY207" fmla="*/ 1093441 h 5614838"/>
                <a:gd name="connsiteX208" fmla="*/ 265961 w 561506"/>
                <a:gd name="connsiteY208" fmla="*/ 1063852 h 5614838"/>
                <a:gd name="connsiteX209" fmla="*/ 295547 w 561506"/>
                <a:gd name="connsiteY209" fmla="*/ 1063852 h 5614838"/>
                <a:gd name="connsiteX210" fmla="*/ 295547 w 561506"/>
                <a:gd name="connsiteY210" fmla="*/ 1093438 h 5614838"/>
                <a:gd name="connsiteX211" fmla="*/ 265961 w 561506"/>
                <a:gd name="connsiteY211" fmla="*/ 1093438 h 5614838"/>
                <a:gd name="connsiteX212" fmla="*/ 0 w 561506"/>
                <a:gd name="connsiteY212" fmla="*/ 1063849 h 5614838"/>
                <a:gd name="connsiteX213" fmla="*/ 29585 w 561506"/>
                <a:gd name="connsiteY213" fmla="*/ 1063849 h 5614838"/>
                <a:gd name="connsiteX214" fmla="*/ 29585 w 561506"/>
                <a:gd name="connsiteY214" fmla="*/ 1093435 h 5614838"/>
                <a:gd name="connsiteX215" fmla="*/ 0 w 561506"/>
                <a:gd name="connsiteY215" fmla="*/ 1093435 h 5614838"/>
                <a:gd name="connsiteX216" fmla="*/ 531921 w 561506"/>
                <a:gd name="connsiteY216" fmla="*/ 797884 h 5614838"/>
                <a:gd name="connsiteX217" fmla="*/ 561506 w 561506"/>
                <a:gd name="connsiteY217" fmla="*/ 797884 h 5614838"/>
                <a:gd name="connsiteX218" fmla="*/ 561506 w 561506"/>
                <a:gd name="connsiteY218" fmla="*/ 827470 h 5614838"/>
                <a:gd name="connsiteX219" fmla="*/ 531921 w 561506"/>
                <a:gd name="connsiteY219" fmla="*/ 827470 h 5614838"/>
                <a:gd name="connsiteX220" fmla="*/ 265961 w 561506"/>
                <a:gd name="connsiteY220" fmla="*/ 797882 h 5614838"/>
                <a:gd name="connsiteX221" fmla="*/ 295547 w 561506"/>
                <a:gd name="connsiteY221" fmla="*/ 797882 h 5614838"/>
                <a:gd name="connsiteX222" fmla="*/ 295547 w 561506"/>
                <a:gd name="connsiteY222" fmla="*/ 827468 h 5614838"/>
                <a:gd name="connsiteX223" fmla="*/ 265961 w 561506"/>
                <a:gd name="connsiteY223" fmla="*/ 827468 h 5614838"/>
                <a:gd name="connsiteX224" fmla="*/ 0 w 561506"/>
                <a:gd name="connsiteY224" fmla="*/ 797879 h 5614838"/>
                <a:gd name="connsiteX225" fmla="*/ 29585 w 561506"/>
                <a:gd name="connsiteY225" fmla="*/ 797879 h 5614838"/>
                <a:gd name="connsiteX226" fmla="*/ 29585 w 561506"/>
                <a:gd name="connsiteY226" fmla="*/ 827465 h 5614838"/>
                <a:gd name="connsiteX227" fmla="*/ 0 w 561506"/>
                <a:gd name="connsiteY227" fmla="*/ 827465 h 5614838"/>
                <a:gd name="connsiteX228" fmla="*/ 531921 w 561506"/>
                <a:gd name="connsiteY228" fmla="*/ 531924 h 5614838"/>
                <a:gd name="connsiteX229" fmla="*/ 561506 w 561506"/>
                <a:gd name="connsiteY229" fmla="*/ 531924 h 5614838"/>
                <a:gd name="connsiteX230" fmla="*/ 561506 w 561506"/>
                <a:gd name="connsiteY230" fmla="*/ 561509 h 5614838"/>
                <a:gd name="connsiteX231" fmla="*/ 531921 w 561506"/>
                <a:gd name="connsiteY231" fmla="*/ 561509 h 5614838"/>
                <a:gd name="connsiteX232" fmla="*/ 265961 w 561506"/>
                <a:gd name="connsiteY232" fmla="*/ 531922 h 5614838"/>
                <a:gd name="connsiteX233" fmla="*/ 295547 w 561506"/>
                <a:gd name="connsiteY233" fmla="*/ 531922 h 5614838"/>
                <a:gd name="connsiteX234" fmla="*/ 295547 w 561506"/>
                <a:gd name="connsiteY234" fmla="*/ 561507 h 5614838"/>
                <a:gd name="connsiteX235" fmla="*/ 265961 w 561506"/>
                <a:gd name="connsiteY235" fmla="*/ 561507 h 5614838"/>
                <a:gd name="connsiteX236" fmla="*/ 0 w 561506"/>
                <a:gd name="connsiteY236" fmla="*/ 531920 h 5614838"/>
                <a:gd name="connsiteX237" fmla="*/ 29585 w 561506"/>
                <a:gd name="connsiteY237" fmla="*/ 531920 h 5614838"/>
                <a:gd name="connsiteX238" fmla="*/ 29585 w 561506"/>
                <a:gd name="connsiteY238" fmla="*/ 561505 h 5614838"/>
                <a:gd name="connsiteX239" fmla="*/ 0 w 561506"/>
                <a:gd name="connsiteY239" fmla="*/ 561505 h 5614838"/>
                <a:gd name="connsiteX240" fmla="*/ 531921 w 561506"/>
                <a:gd name="connsiteY240" fmla="*/ 265964 h 5614838"/>
                <a:gd name="connsiteX241" fmla="*/ 561506 w 561506"/>
                <a:gd name="connsiteY241" fmla="*/ 265964 h 5614838"/>
                <a:gd name="connsiteX242" fmla="*/ 561506 w 561506"/>
                <a:gd name="connsiteY242" fmla="*/ 295550 h 5614838"/>
                <a:gd name="connsiteX243" fmla="*/ 531921 w 561506"/>
                <a:gd name="connsiteY243" fmla="*/ 295550 h 5614838"/>
                <a:gd name="connsiteX244" fmla="*/ 265961 w 561506"/>
                <a:gd name="connsiteY244" fmla="*/ 265962 h 5614838"/>
                <a:gd name="connsiteX245" fmla="*/ 295547 w 561506"/>
                <a:gd name="connsiteY245" fmla="*/ 265962 h 5614838"/>
                <a:gd name="connsiteX246" fmla="*/ 295547 w 561506"/>
                <a:gd name="connsiteY246" fmla="*/ 295548 h 5614838"/>
                <a:gd name="connsiteX247" fmla="*/ 265961 w 561506"/>
                <a:gd name="connsiteY247" fmla="*/ 295548 h 5614838"/>
                <a:gd name="connsiteX248" fmla="*/ 0 w 561506"/>
                <a:gd name="connsiteY248" fmla="*/ 265960 h 5614838"/>
                <a:gd name="connsiteX249" fmla="*/ 29585 w 561506"/>
                <a:gd name="connsiteY249" fmla="*/ 265960 h 5614838"/>
                <a:gd name="connsiteX250" fmla="*/ 29585 w 561506"/>
                <a:gd name="connsiteY250" fmla="*/ 295546 h 5614838"/>
                <a:gd name="connsiteX251" fmla="*/ 0 w 561506"/>
                <a:gd name="connsiteY251" fmla="*/ 295546 h 5614838"/>
                <a:gd name="connsiteX252" fmla="*/ 531921 w 561506"/>
                <a:gd name="connsiteY252" fmla="*/ 5 h 5614838"/>
                <a:gd name="connsiteX253" fmla="*/ 561506 w 561506"/>
                <a:gd name="connsiteY253" fmla="*/ 5 h 5614838"/>
                <a:gd name="connsiteX254" fmla="*/ 561506 w 561506"/>
                <a:gd name="connsiteY254" fmla="*/ 29591 h 5614838"/>
                <a:gd name="connsiteX255" fmla="*/ 531921 w 561506"/>
                <a:gd name="connsiteY255" fmla="*/ 29591 h 5614838"/>
                <a:gd name="connsiteX256" fmla="*/ 265961 w 561506"/>
                <a:gd name="connsiteY256" fmla="*/ 3 h 5614838"/>
                <a:gd name="connsiteX257" fmla="*/ 295547 w 561506"/>
                <a:gd name="connsiteY257" fmla="*/ 3 h 5614838"/>
                <a:gd name="connsiteX258" fmla="*/ 295547 w 561506"/>
                <a:gd name="connsiteY258" fmla="*/ 29589 h 5614838"/>
                <a:gd name="connsiteX259" fmla="*/ 265961 w 561506"/>
                <a:gd name="connsiteY259" fmla="*/ 29589 h 5614838"/>
                <a:gd name="connsiteX260" fmla="*/ 0 w 561506"/>
                <a:gd name="connsiteY260" fmla="*/ 0 h 5614838"/>
                <a:gd name="connsiteX261" fmla="*/ 29585 w 561506"/>
                <a:gd name="connsiteY261" fmla="*/ 0 h 5614838"/>
                <a:gd name="connsiteX262" fmla="*/ 29585 w 561506"/>
                <a:gd name="connsiteY262" fmla="*/ 29586 h 5614838"/>
                <a:gd name="connsiteX263" fmla="*/ 0 w 561506"/>
                <a:gd name="connsiteY263" fmla="*/ 29586 h 56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561506" h="5614838">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23" name="Freeform: Shape 22">
              <a:extLst>
                <a:ext uri="{FF2B5EF4-FFF2-40B4-BE49-F238E27FC236}">
                  <a16:creationId xmlns:a16="http://schemas.microsoft.com/office/drawing/2014/main" id="{93EE63E7-BDEB-4C8D-842F-D4FFF2324725}"/>
                </a:ext>
              </a:extLst>
            </p:cNvPr>
            <p:cNvSpPr/>
            <p:nvPr/>
          </p:nvSpPr>
          <p:spPr>
            <a:xfrm>
              <a:off x="194054" y="6093735"/>
              <a:ext cx="561506" cy="561509"/>
            </a:xfrm>
            <a:custGeom>
              <a:avLst/>
              <a:gdLst>
                <a:gd name="connsiteX0" fmla="*/ 531921 w 561506"/>
                <a:gd name="connsiteY0" fmla="*/ 531924 h 561509"/>
                <a:gd name="connsiteX1" fmla="*/ 561506 w 561506"/>
                <a:gd name="connsiteY1" fmla="*/ 531924 h 561509"/>
                <a:gd name="connsiteX2" fmla="*/ 561506 w 561506"/>
                <a:gd name="connsiteY2" fmla="*/ 561509 h 561509"/>
                <a:gd name="connsiteX3" fmla="*/ 531921 w 561506"/>
                <a:gd name="connsiteY3" fmla="*/ 561509 h 561509"/>
                <a:gd name="connsiteX4" fmla="*/ 265961 w 561506"/>
                <a:gd name="connsiteY4" fmla="*/ 531922 h 561509"/>
                <a:gd name="connsiteX5" fmla="*/ 295547 w 561506"/>
                <a:gd name="connsiteY5" fmla="*/ 531922 h 561509"/>
                <a:gd name="connsiteX6" fmla="*/ 295547 w 561506"/>
                <a:gd name="connsiteY6" fmla="*/ 561507 h 561509"/>
                <a:gd name="connsiteX7" fmla="*/ 265961 w 561506"/>
                <a:gd name="connsiteY7" fmla="*/ 561507 h 561509"/>
                <a:gd name="connsiteX8" fmla="*/ 0 w 561506"/>
                <a:gd name="connsiteY8" fmla="*/ 531920 h 561509"/>
                <a:gd name="connsiteX9" fmla="*/ 29585 w 561506"/>
                <a:gd name="connsiteY9" fmla="*/ 531920 h 561509"/>
                <a:gd name="connsiteX10" fmla="*/ 29585 w 561506"/>
                <a:gd name="connsiteY10" fmla="*/ 561505 h 561509"/>
                <a:gd name="connsiteX11" fmla="*/ 0 w 561506"/>
                <a:gd name="connsiteY11" fmla="*/ 561505 h 561509"/>
                <a:gd name="connsiteX12" fmla="*/ 531921 w 561506"/>
                <a:gd name="connsiteY12" fmla="*/ 265964 h 561509"/>
                <a:gd name="connsiteX13" fmla="*/ 561506 w 561506"/>
                <a:gd name="connsiteY13" fmla="*/ 265964 h 561509"/>
                <a:gd name="connsiteX14" fmla="*/ 561506 w 561506"/>
                <a:gd name="connsiteY14" fmla="*/ 295550 h 561509"/>
                <a:gd name="connsiteX15" fmla="*/ 531921 w 561506"/>
                <a:gd name="connsiteY15" fmla="*/ 295550 h 561509"/>
                <a:gd name="connsiteX16" fmla="*/ 265961 w 561506"/>
                <a:gd name="connsiteY16" fmla="*/ 265962 h 561509"/>
                <a:gd name="connsiteX17" fmla="*/ 295547 w 561506"/>
                <a:gd name="connsiteY17" fmla="*/ 265962 h 561509"/>
                <a:gd name="connsiteX18" fmla="*/ 295547 w 561506"/>
                <a:gd name="connsiteY18" fmla="*/ 295548 h 561509"/>
                <a:gd name="connsiteX19" fmla="*/ 265961 w 561506"/>
                <a:gd name="connsiteY19" fmla="*/ 295548 h 561509"/>
                <a:gd name="connsiteX20" fmla="*/ 0 w 561506"/>
                <a:gd name="connsiteY20" fmla="*/ 265960 h 561509"/>
                <a:gd name="connsiteX21" fmla="*/ 29585 w 561506"/>
                <a:gd name="connsiteY21" fmla="*/ 265960 h 561509"/>
                <a:gd name="connsiteX22" fmla="*/ 29585 w 561506"/>
                <a:gd name="connsiteY22" fmla="*/ 295546 h 561509"/>
                <a:gd name="connsiteX23" fmla="*/ 0 w 561506"/>
                <a:gd name="connsiteY23" fmla="*/ 295546 h 561509"/>
                <a:gd name="connsiteX24" fmla="*/ 531921 w 561506"/>
                <a:gd name="connsiteY24" fmla="*/ 5 h 561509"/>
                <a:gd name="connsiteX25" fmla="*/ 561506 w 561506"/>
                <a:gd name="connsiteY25" fmla="*/ 5 h 561509"/>
                <a:gd name="connsiteX26" fmla="*/ 561506 w 561506"/>
                <a:gd name="connsiteY26" fmla="*/ 29591 h 561509"/>
                <a:gd name="connsiteX27" fmla="*/ 531921 w 561506"/>
                <a:gd name="connsiteY27" fmla="*/ 29591 h 561509"/>
                <a:gd name="connsiteX28" fmla="*/ 265961 w 561506"/>
                <a:gd name="connsiteY28" fmla="*/ 3 h 561509"/>
                <a:gd name="connsiteX29" fmla="*/ 295547 w 561506"/>
                <a:gd name="connsiteY29" fmla="*/ 3 h 561509"/>
                <a:gd name="connsiteX30" fmla="*/ 295547 w 561506"/>
                <a:gd name="connsiteY30" fmla="*/ 29589 h 561509"/>
                <a:gd name="connsiteX31" fmla="*/ 265961 w 561506"/>
                <a:gd name="connsiteY31" fmla="*/ 29589 h 561509"/>
                <a:gd name="connsiteX32" fmla="*/ 0 w 561506"/>
                <a:gd name="connsiteY32" fmla="*/ 0 h 561509"/>
                <a:gd name="connsiteX33" fmla="*/ 29585 w 561506"/>
                <a:gd name="connsiteY33" fmla="*/ 0 h 561509"/>
                <a:gd name="connsiteX34" fmla="*/ 29585 w 561506"/>
                <a:gd name="connsiteY34" fmla="*/ 29586 h 561509"/>
                <a:gd name="connsiteX35" fmla="*/ 0 w 561506"/>
                <a:gd name="connsiteY35" fmla="*/ 29586 h 56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1506" h="561509">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DEDEDE"/>
            </a:solidFill>
            <a:ln w="10294" cap="flat">
              <a:noFill/>
              <a:prstDash val="solid"/>
              <a:miter/>
            </a:ln>
          </p:spPr>
          <p:txBody>
            <a:bodyPr wrap="square" rtlCol="0" anchor="ctr">
              <a:noAutofit/>
            </a:bodyPr>
            <a:lstStyle/>
            <a:p>
              <a:endParaRPr lang="en-US" sz="1800"/>
            </a:p>
          </p:txBody>
        </p:sp>
      </p:grpSp>
      <p:pic>
        <p:nvPicPr>
          <p:cNvPr id="5" name="Picture 4">
            <a:extLst>
              <a:ext uri="{FF2B5EF4-FFF2-40B4-BE49-F238E27FC236}">
                <a16:creationId xmlns:a16="http://schemas.microsoft.com/office/drawing/2014/main" id="{E15A7018-084C-E51B-BC8A-B11200F3312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890171" y="349031"/>
            <a:ext cx="904559" cy="322411"/>
          </a:xfrm>
          <a:prstGeom prst="rect">
            <a:avLst/>
          </a:prstGeom>
        </p:spPr>
      </p:pic>
    </p:spTree>
    <p:extLst>
      <p:ext uri="{BB962C8B-B14F-4D97-AF65-F5344CB8AC3E}">
        <p14:creationId xmlns:p14="http://schemas.microsoft.com/office/powerpoint/2010/main" val="648860942"/>
      </p:ext>
    </p:extLst>
  </p:cSld>
  <p:clrMap bg1="lt1" tx1="dk1" bg2="lt2" tx2="dk2" accent1="accent1" accent2="accent2" accent3="accent3" accent4="accent4" accent5="accent5" accent6="accent6" hlink="hlink" folHlink="folHlink"/>
  <p:sldLayoutIdLst>
    <p:sldLayoutId id="2147490871" r:id="rId1"/>
    <p:sldLayoutId id="2147490872" r:id="rId2"/>
    <p:sldLayoutId id="2147490873" r:id="rId3"/>
    <p:sldLayoutId id="2147490874" r:id="rId4"/>
    <p:sldLayoutId id="2147490875" r:id="rId5"/>
    <p:sldLayoutId id="2147490876" r:id="rId6"/>
    <p:sldLayoutId id="2147490877" r:id="rId7"/>
    <p:sldLayoutId id="2147490878" r:id="rId8"/>
    <p:sldLayoutId id="2147490879" r:id="rId9"/>
    <p:sldLayoutId id="2147490880" r:id="rId10"/>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3" pos="7439">
          <p15:clr>
            <a:srgbClr val="F26B43"/>
          </p15:clr>
        </p15:guide>
        <p15:guide id="6" pos="732">
          <p15:clr>
            <a:srgbClr val="F26B43"/>
          </p15:clr>
        </p15:guide>
        <p15:guide id="7" orient="horz" pos="660">
          <p15:clr>
            <a:srgbClr val="F26B43"/>
          </p15:clr>
        </p15:guide>
        <p15:guide id="8" orient="horz" pos="8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0766" y="351950"/>
            <a:ext cx="8657306" cy="695801"/>
          </a:xfrm>
          <a:prstGeom prst="rect">
            <a:avLst/>
          </a:prstGeom>
        </p:spPr>
        <p:txBody>
          <a:bodyPr vert="horz" lIns="0" tIns="0" rIns="0" bIns="0" rtlCol="0" anchor="t" anchorCtr="0">
            <a:noAutofit/>
          </a:bodyPr>
          <a:lstStyle/>
          <a:p>
            <a:endParaRPr lang="en-US"/>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19" name="TextBox 18">
            <a:extLst>
              <a:ext uri="{FF2B5EF4-FFF2-40B4-BE49-F238E27FC236}">
                <a16:creationId xmlns:a16="http://schemas.microsoft.com/office/drawing/2014/main" id="{EE99B1F1-C330-4EEE-A7BE-FB650A807612}"/>
              </a:ext>
            </a:extLst>
          </p:cNvPr>
          <p:cNvSpPr txBox="1">
            <a:spLocks/>
          </p:cNvSpPr>
          <p:nvPr/>
        </p:nvSpPr>
        <p:spPr>
          <a:xfrm rot="16200000">
            <a:off x="-680642" y="4644174"/>
            <a:ext cx="2098011" cy="736725"/>
          </a:xfrm>
          <a:custGeom>
            <a:avLst/>
            <a:gdLst>
              <a:gd name="connsiteX0" fmla="*/ 1991636 w 1991636"/>
              <a:gd name="connsiteY0" fmla="*/ 1 h 736533"/>
              <a:gd name="connsiteX1" fmla="*/ 1990399 w 1991636"/>
              <a:gd name="connsiteY1" fmla="*/ 4813 h 736533"/>
              <a:gd name="connsiteX2" fmla="*/ 995818 w 1991636"/>
              <a:gd name="connsiteY2" fmla="*/ 736533 h 736533"/>
              <a:gd name="connsiteX3" fmla="*/ 1237 w 1991636"/>
              <a:gd name="connsiteY3" fmla="*/ 4813 h 736533"/>
              <a:gd name="connsiteX4" fmla="*/ 0 w 1991636"/>
              <a:gd name="connsiteY4" fmla="*/ 0 h 736533"/>
              <a:gd name="connsiteX5" fmla="*/ 574414 w 1991636"/>
              <a:gd name="connsiteY5" fmla="*/ 0 h 736533"/>
              <a:gd name="connsiteX6" fmla="*/ 627097 w 1991636"/>
              <a:gd name="connsiteY6" fmla="*/ 63853 h 736533"/>
              <a:gd name="connsiteX7" fmla="*/ 995818 w 1991636"/>
              <a:gd name="connsiteY7" fmla="*/ 216582 h 736533"/>
              <a:gd name="connsiteX8" fmla="*/ 1364539 w 1991636"/>
              <a:gd name="connsiteY8" fmla="*/ 63853 h 736533"/>
              <a:gd name="connsiteX9" fmla="*/ 1417221 w 1991636"/>
              <a:gd name="connsiteY9" fmla="*/ 1 h 73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1636" h="736533">
                <a:moveTo>
                  <a:pt x="1991636" y="1"/>
                </a:moveTo>
                <a:lnTo>
                  <a:pt x="1990399" y="4813"/>
                </a:lnTo>
                <a:cubicBezTo>
                  <a:pt x="1858546" y="428735"/>
                  <a:pt x="1463127" y="736533"/>
                  <a:pt x="995818" y="736533"/>
                </a:cubicBezTo>
                <a:cubicBezTo>
                  <a:pt x="528509" y="736533"/>
                  <a:pt x="133091" y="428735"/>
                  <a:pt x="1237" y="4813"/>
                </a:cubicBezTo>
                <a:lnTo>
                  <a:pt x="0" y="0"/>
                </a:lnTo>
                <a:lnTo>
                  <a:pt x="574414" y="0"/>
                </a:lnTo>
                <a:lnTo>
                  <a:pt x="627097" y="63853"/>
                </a:lnTo>
                <a:cubicBezTo>
                  <a:pt x="721461" y="158217"/>
                  <a:pt x="851824" y="216582"/>
                  <a:pt x="995818" y="216582"/>
                </a:cubicBezTo>
                <a:cubicBezTo>
                  <a:pt x="1139812" y="216582"/>
                  <a:pt x="1270175" y="158217"/>
                  <a:pt x="1364539" y="63853"/>
                </a:cubicBezTo>
                <a:lnTo>
                  <a:pt x="1417221" y="1"/>
                </a:ln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0" name="Freeform: Shape 41">
            <a:extLst>
              <a:ext uri="{FF2B5EF4-FFF2-40B4-BE49-F238E27FC236}">
                <a16:creationId xmlns:a16="http://schemas.microsoft.com/office/drawing/2014/main" id="{5544BE8D-53B5-4396-8A9B-B6D96CE93DDC}"/>
              </a:ext>
            </a:extLst>
          </p:cNvPr>
          <p:cNvSpPr txBox="1">
            <a:spLocks/>
          </p:cNvSpPr>
          <p:nvPr/>
        </p:nvSpPr>
        <p:spPr>
          <a:xfrm>
            <a:off x="472549" y="3154973"/>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1" name="Rectangle 20">
            <a:extLst>
              <a:ext uri="{FF2B5EF4-FFF2-40B4-BE49-F238E27FC236}">
                <a16:creationId xmlns:a16="http://schemas.microsoft.com/office/drawing/2014/main" id="{C1F17575-E0E2-48E6-B520-BE7CEE8BF3B4}"/>
              </a:ext>
            </a:extLst>
          </p:cNvPr>
          <p:cNvSpPr/>
          <p:nvPr/>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4" name="Group 23">
            <a:extLst>
              <a:ext uri="{FF2B5EF4-FFF2-40B4-BE49-F238E27FC236}">
                <a16:creationId xmlns:a16="http://schemas.microsoft.com/office/drawing/2014/main" id="{2AF9553E-FEA2-462D-AEBD-1F14F6E9431C}"/>
              </a:ext>
            </a:extLst>
          </p:cNvPr>
          <p:cNvGrpSpPr/>
          <p:nvPr/>
        </p:nvGrpSpPr>
        <p:grpSpPr>
          <a:xfrm>
            <a:off x="190859" y="213307"/>
            <a:ext cx="564898" cy="6412339"/>
            <a:chOff x="190809" y="242905"/>
            <a:chExt cx="564751" cy="6412339"/>
          </a:xfrm>
        </p:grpSpPr>
        <p:sp>
          <p:nvSpPr>
            <p:cNvPr id="25" name="Freeform: Shape 24">
              <a:extLst>
                <a:ext uri="{FF2B5EF4-FFF2-40B4-BE49-F238E27FC236}">
                  <a16:creationId xmlns:a16="http://schemas.microsoft.com/office/drawing/2014/main" id="{3C7681B2-65E3-4802-BE8B-0D725D85E3F9}"/>
                </a:ext>
              </a:extLst>
            </p:cNvPr>
            <p:cNvSpPr/>
            <p:nvPr/>
          </p:nvSpPr>
          <p:spPr>
            <a:xfrm>
              <a:off x="190809" y="242905"/>
              <a:ext cx="561506" cy="5614838"/>
            </a:xfrm>
            <a:custGeom>
              <a:avLst/>
              <a:gdLst>
                <a:gd name="connsiteX0" fmla="*/ 531921 w 561506"/>
                <a:gd name="connsiteY0" fmla="*/ 5585253 h 5614838"/>
                <a:gd name="connsiteX1" fmla="*/ 561506 w 561506"/>
                <a:gd name="connsiteY1" fmla="*/ 5585253 h 5614838"/>
                <a:gd name="connsiteX2" fmla="*/ 561506 w 561506"/>
                <a:gd name="connsiteY2" fmla="*/ 5614838 h 5614838"/>
                <a:gd name="connsiteX3" fmla="*/ 531921 w 561506"/>
                <a:gd name="connsiteY3" fmla="*/ 5614838 h 5614838"/>
                <a:gd name="connsiteX4" fmla="*/ 265961 w 561506"/>
                <a:gd name="connsiteY4" fmla="*/ 5585253 h 5614838"/>
                <a:gd name="connsiteX5" fmla="*/ 295547 w 561506"/>
                <a:gd name="connsiteY5" fmla="*/ 5585253 h 5614838"/>
                <a:gd name="connsiteX6" fmla="*/ 295547 w 561506"/>
                <a:gd name="connsiteY6" fmla="*/ 5614838 h 5614838"/>
                <a:gd name="connsiteX7" fmla="*/ 265961 w 561506"/>
                <a:gd name="connsiteY7" fmla="*/ 5614838 h 5614838"/>
                <a:gd name="connsiteX8" fmla="*/ 0 w 561506"/>
                <a:gd name="connsiteY8" fmla="*/ 5585253 h 5614838"/>
                <a:gd name="connsiteX9" fmla="*/ 29585 w 561506"/>
                <a:gd name="connsiteY9" fmla="*/ 5585253 h 5614838"/>
                <a:gd name="connsiteX10" fmla="*/ 29585 w 561506"/>
                <a:gd name="connsiteY10" fmla="*/ 5614838 h 5614838"/>
                <a:gd name="connsiteX11" fmla="*/ 0 w 561506"/>
                <a:gd name="connsiteY11" fmla="*/ 5614838 h 5614838"/>
                <a:gd name="connsiteX12" fmla="*/ 531921 w 561506"/>
                <a:gd name="connsiteY12" fmla="*/ 5319293 h 5614838"/>
                <a:gd name="connsiteX13" fmla="*/ 561506 w 561506"/>
                <a:gd name="connsiteY13" fmla="*/ 5319293 h 5614838"/>
                <a:gd name="connsiteX14" fmla="*/ 561506 w 561506"/>
                <a:gd name="connsiteY14" fmla="*/ 5348879 h 5614838"/>
                <a:gd name="connsiteX15" fmla="*/ 531921 w 561506"/>
                <a:gd name="connsiteY15" fmla="*/ 5348879 h 5614838"/>
                <a:gd name="connsiteX16" fmla="*/ 265961 w 561506"/>
                <a:gd name="connsiteY16" fmla="*/ 5319293 h 5614838"/>
                <a:gd name="connsiteX17" fmla="*/ 295547 w 561506"/>
                <a:gd name="connsiteY17" fmla="*/ 5319293 h 5614838"/>
                <a:gd name="connsiteX18" fmla="*/ 295547 w 561506"/>
                <a:gd name="connsiteY18" fmla="*/ 5348879 h 5614838"/>
                <a:gd name="connsiteX19" fmla="*/ 265961 w 561506"/>
                <a:gd name="connsiteY19" fmla="*/ 5348879 h 5614838"/>
                <a:gd name="connsiteX20" fmla="*/ 0 w 561506"/>
                <a:gd name="connsiteY20" fmla="*/ 5319293 h 5614838"/>
                <a:gd name="connsiteX21" fmla="*/ 29585 w 561506"/>
                <a:gd name="connsiteY21" fmla="*/ 5319293 h 5614838"/>
                <a:gd name="connsiteX22" fmla="*/ 29585 w 561506"/>
                <a:gd name="connsiteY22" fmla="*/ 5348879 h 5614838"/>
                <a:gd name="connsiteX23" fmla="*/ 0 w 561506"/>
                <a:gd name="connsiteY23" fmla="*/ 5348879 h 5614838"/>
                <a:gd name="connsiteX24" fmla="*/ 531921 w 561506"/>
                <a:gd name="connsiteY24" fmla="*/ 5053332 h 5614838"/>
                <a:gd name="connsiteX25" fmla="*/ 561506 w 561506"/>
                <a:gd name="connsiteY25" fmla="*/ 5053332 h 5614838"/>
                <a:gd name="connsiteX26" fmla="*/ 561506 w 561506"/>
                <a:gd name="connsiteY26" fmla="*/ 5082917 h 5614838"/>
                <a:gd name="connsiteX27" fmla="*/ 531921 w 561506"/>
                <a:gd name="connsiteY27" fmla="*/ 5082917 h 5614838"/>
                <a:gd name="connsiteX28" fmla="*/ 265961 w 561506"/>
                <a:gd name="connsiteY28" fmla="*/ 5053332 h 5614838"/>
                <a:gd name="connsiteX29" fmla="*/ 295547 w 561506"/>
                <a:gd name="connsiteY29" fmla="*/ 5053332 h 5614838"/>
                <a:gd name="connsiteX30" fmla="*/ 295547 w 561506"/>
                <a:gd name="connsiteY30" fmla="*/ 5082917 h 5614838"/>
                <a:gd name="connsiteX31" fmla="*/ 265961 w 561506"/>
                <a:gd name="connsiteY31" fmla="*/ 5082917 h 5614838"/>
                <a:gd name="connsiteX32" fmla="*/ 0 w 561506"/>
                <a:gd name="connsiteY32" fmla="*/ 5053332 h 5614838"/>
                <a:gd name="connsiteX33" fmla="*/ 29585 w 561506"/>
                <a:gd name="connsiteY33" fmla="*/ 5053332 h 5614838"/>
                <a:gd name="connsiteX34" fmla="*/ 29585 w 561506"/>
                <a:gd name="connsiteY34" fmla="*/ 5082917 h 5614838"/>
                <a:gd name="connsiteX35" fmla="*/ 0 w 561506"/>
                <a:gd name="connsiteY35" fmla="*/ 5082917 h 5614838"/>
                <a:gd name="connsiteX36" fmla="*/ 531921 w 561506"/>
                <a:gd name="connsiteY36" fmla="*/ 4787372 h 5614838"/>
                <a:gd name="connsiteX37" fmla="*/ 561506 w 561506"/>
                <a:gd name="connsiteY37" fmla="*/ 4787372 h 5614838"/>
                <a:gd name="connsiteX38" fmla="*/ 561506 w 561506"/>
                <a:gd name="connsiteY38" fmla="*/ 4816958 h 5614838"/>
                <a:gd name="connsiteX39" fmla="*/ 531921 w 561506"/>
                <a:gd name="connsiteY39" fmla="*/ 4816958 h 5614838"/>
                <a:gd name="connsiteX40" fmla="*/ 265961 w 561506"/>
                <a:gd name="connsiteY40" fmla="*/ 4787372 h 5614838"/>
                <a:gd name="connsiteX41" fmla="*/ 295547 w 561506"/>
                <a:gd name="connsiteY41" fmla="*/ 4787372 h 5614838"/>
                <a:gd name="connsiteX42" fmla="*/ 295547 w 561506"/>
                <a:gd name="connsiteY42" fmla="*/ 4816958 h 5614838"/>
                <a:gd name="connsiteX43" fmla="*/ 265961 w 561506"/>
                <a:gd name="connsiteY43" fmla="*/ 4816958 h 5614838"/>
                <a:gd name="connsiteX44" fmla="*/ 0 w 561506"/>
                <a:gd name="connsiteY44" fmla="*/ 4787372 h 5614838"/>
                <a:gd name="connsiteX45" fmla="*/ 29585 w 561506"/>
                <a:gd name="connsiteY45" fmla="*/ 4787372 h 5614838"/>
                <a:gd name="connsiteX46" fmla="*/ 29585 w 561506"/>
                <a:gd name="connsiteY46" fmla="*/ 4816958 h 5614838"/>
                <a:gd name="connsiteX47" fmla="*/ 0 w 561506"/>
                <a:gd name="connsiteY47" fmla="*/ 4816958 h 5614838"/>
                <a:gd name="connsiteX48" fmla="*/ 531921 w 561506"/>
                <a:gd name="connsiteY48" fmla="*/ 4521412 h 5614838"/>
                <a:gd name="connsiteX49" fmla="*/ 561506 w 561506"/>
                <a:gd name="connsiteY49" fmla="*/ 4521412 h 5614838"/>
                <a:gd name="connsiteX50" fmla="*/ 561506 w 561506"/>
                <a:gd name="connsiteY50" fmla="*/ 4550997 h 5614838"/>
                <a:gd name="connsiteX51" fmla="*/ 531921 w 561506"/>
                <a:gd name="connsiteY51" fmla="*/ 4550997 h 5614838"/>
                <a:gd name="connsiteX52" fmla="*/ 265961 w 561506"/>
                <a:gd name="connsiteY52" fmla="*/ 4521412 h 5614838"/>
                <a:gd name="connsiteX53" fmla="*/ 295547 w 561506"/>
                <a:gd name="connsiteY53" fmla="*/ 4521412 h 5614838"/>
                <a:gd name="connsiteX54" fmla="*/ 295547 w 561506"/>
                <a:gd name="connsiteY54" fmla="*/ 4550997 h 5614838"/>
                <a:gd name="connsiteX55" fmla="*/ 265961 w 561506"/>
                <a:gd name="connsiteY55" fmla="*/ 4550997 h 5614838"/>
                <a:gd name="connsiteX56" fmla="*/ 0 w 561506"/>
                <a:gd name="connsiteY56" fmla="*/ 4521412 h 5614838"/>
                <a:gd name="connsiteX57" fmla="*/ 29585 w 561506"/>
                <a:gd name="connsiteY57" fmla="*/ 4521412 h 5614838"/>
                <a:gd name="connsiteX58" fmla="*/ 29585 w 561506"/>
                <a:gd name="connsiteY58" fmla="*/ 4550997 h 5614838"/>
                <a:gd name="connsiteX59" fmla="*/ 0 w 561506"/>
                <a:gd name="connsiteY59" fmla="*/ 4550997 h 5614838"/>
                <a:gd name="connsiteX60" fmla="*/ 531921 w 561506"/>
                <a:gd name="connsiteY60" fmla="*/ 4255451 h 5614838"/>
                <a:gd name="connsiteX61" fmla="*/ 561506 w 561506"/>
                <a:gd name="connsiteY61" fmla="*/ 4255451 h 5614838"/>
                <a:gd name="connsiteX62" fmla="*/ 561506 w 561506"/>
                <a:gd name="connsiteY62" fmla="*/ 4285036 h 5614838"/>
                <a:gd name="connsiteX63" fmla="*/ 531921 w 561506"/>
                <a:gd name="connsiteY63" fmla="*/ 4285036 h 5614838"/>
                <a:gd name="connsiteX64" fmla="*/ 265961 w 561506"/>
                <a:gd name="connsiteY64" fmla="*/ 4255451 h 5614838"/>
                <a:gd name="connsiteX65" fmla="*/ 295547 w 561506"/>
                <a:gd name="connsiteY65" fmla="*/ 4255451 h 5614838"/>
                <a:gd name="connsiteX66" fmla="*/ 295547 w 561506"/>
                <a:gd name="connsiteY66" fmla="*/ 4285036 h 5614838"/>
                <a:gd name="connsiteX67" fmla="*/ 265961 w 561506"/>
                <a:gd name="connsiteY67" fmla="*/ 4285036 h 5614838"/>
                <a:gd name="connsiteX68" fmla="*/ 0 w 561506"/>
                <a:gd name="connsiteY68" fmla="*/ 4255451 h 5614838"/>
                <a:gd name="connsiteX69" fmla="*/ 29585 w 561506"/>
                <a:gd name="connsiteY69" fmla="*/ 4255451 h 5614838"/>
                <a:gd name="connsiteX70" fmla="*/ 29585 w 561506"/>
                <a:gd name="connsiteY70" fmla="*/ 4285036 h 5614838"/>
                <a:gd name="connsiteX71" fmla="*/ 0 w 561506"/>
                <a:gd name="connsiteY71" fmla="*/ 4285036 h 5614838"/>
                <a:gd name="connsiteX72" fmla="*/ 531921 w 561506"/>
                <a:gd name="connsiteY72" fmla="*/ 3989491 h 5614838"/>
                <a:gd name="connsiteX73" fmla="*/ 561506 w 561506"/>
                <a:gd name="connsiteY73" fmla="*/ 3989491 h 5614838"/>
                <a:gd name="connsiteX74" fmla="*/ 561506 w 561506"/>
                <a:gd name="connsiteY74" fmla="*/ 4019077 h 5614838"/>
                <a:gd name="connsiteX75" fmla="*/ 531921 w 561506"/>
                <a:gd name="connsiteY75" fmla="*/ 4019077 h 5614838"/>
                <a:gd name="connsiteX76" fmla="*/ 265961 w 561506"/>
                <a:gd name="connsiteY76" fmla="*/ 3989491 h 5614838"/>
                <a:gd name="connsiteX77" fmla="*/ 295547 w 561506"/>
                <a:gd name="connsiteY77" fmla="*/ 3989491 h 5614838"/>
                <a:gd name="connsiteX78" fmla="*/ 295547 w 561506"/>
                <a:gd name="connsiteY78" fmla="*/ 4019077 h 5614838"/>
                <a:gd name="connsiteX79" fmla="*/ 265961 w 561506"/>
                <a:gd name="connsiteY79" fmla="*/ 4019077 h 5614838"/>
                <a:gd name="connsiteX80" fmla="*/ 0 w 561506"/>
                <a:gd name="connsiteY80" fmla="*/ 3989491 h 5614838"/>
                <a:gd name="connsiteX81" fmla="*/ 29585 w 561506"/>
                <a:gd name="connsiteY81" fmla="*/ 3989491 h 5614838"/>
                <a:gd name="connsiteX82" fmla="*/ 29585 w 561506"/>
                <a:gd name="connsiteY82" fmla="*/ 4019077 h 5614838"/>
                <a:gd name="connsiteX83" fmla="*/ 0 w 561506"/>
                <a:gd name="connsiteY83" fmla="*/ 4019077 h 5614838"/>
                <a:gd name="connsiteX84" fmla="*/ 531921 w 561506"/>
                <a:gd name="connsiteY84" fmla="*/ 3723530 h 5614838"/>
                <a:gd name="connsiteX85" fmla="*/ 561506 w 561506"/>
                <a:gd name="connsiteY85" fmla="*/ 3723530 h 5614838"/>
                <a:gd name="connsiteX86" fmla="*/ 561506 w 561506"/>
                <a:gd name="connsiteY86" fmla="*/ 3753115 h 5614838"/>
                <a:gd name="connsiteX87" fmla="*/ 531921 w 561506"/>
                <a:gd name="connsiteY87" fmla="*/ 3753115 h 5614838"/>
                <a:gd name="connsiteX88" fmla="*/ 265961 w 561506"/>
                <a:gd name="connsiteY88" fmla="*/ 3723530 h 5614838"/>
                <a:gd name="connsiteX89" fmla="*/ 295547 w 561506"/>
                <a:gd name="connsiteY89" fmla="*/ 3723530 h 5614838"/>
                <a:gd name="connsiteX90" fmla="*/ 295547 w 561506"/>
                <a:gd name="connsiteY90" fmla="*/ 3753115 h 5614838"/>
                <a:gd name="connsiteX91" fmla="*/ 265961 w 561506"/>
                <a:gd name="connsiteY91" fmla="*/ 3753115 h 5614838"/>
                <a:gd name="connsiteX92" fmla="*/ 0 w 561506"/>
                <a:gd name="connsiteY92" fmla="*/ 3723530 h 5614838"/>
                <a:gd name="connsiteX93" fmla="*/ 29585 w 561506"/>
                <a:gd name="connsiteY93" fmla="*/ 3723530 h 5614838"/>
                <a:gd name="connsiteX94" fmla="*/ 29585 w 561506"/>
                <a:gd name="connsiteY94" fmla="*/ 3753115 h 5614838"/>
                <a:gd name="connsiteX95" fmla="*/ 0 w 561506"/>
                <a:gd name="connsiteY95" fmla="*/ 3753115 h 5614838"/>
                <a:gd name="connsiteX96" fmla="*/ 531921 w 561506"/>
                <a:gd name="connsiteY96" fmla="*/ 3457570 h 5614838"/>
                <a:gd name="connsiteX97" fmla="*/ 561506 w 561506"/>
                <a:gd name="connsiteY97" fmla="*/ 3457570 h 5614838"/>
                <a:gd name="connsiteX98" fmla="*/ 561506 w 561506"/>
                <a:gd name="connsiteY98" fmla="*/ 3487156 h 5614838"/>
                <a:gd name="connsiteX99" fmla="*/ 531921 w 561506"/>
                <a:gd name="connsiteY99" fmla="*/ 3487156 h 5614838"/>
                <a:gd name="connsiteX100" fmla="*/ 265961 w 561506"/>
                <a:gd name="connsiteY100" fmla="*/ 3457570 h 5614838"/>
                <a:gd name="connsiteX101" fmla="*/ 295547 w 561506"/>
                <a:gd name="connsiteY101" fmla="*/ 3457570 h 5614838"/>
                <a:gd name="connsiteX102" fmla="*/ 295547 w 561506"/>
                <a:gd name="connsiteY102" fmla="*/ 3487156 h 5614838"/>
                <a:gd name="connsiteX103" fmla="*/ 265961 w 561506"/>
                <a:gd name="connsiteY103" fmla="*/ 3487156 h 5614838"/>
                <a:gd name="connsiteX104" fmla="*/ 0 w 561506"/>
                <a:gd name="connsiteY104" fmla="*/ 3457570 h 5614838"/>
                <a:gd name="connsiteX105" fmla="*/ 29585 w 561506"/>
                <a:gd name="connsiteY105" fmla="*/ 3457570 h 5614838"/>
                <a:gd name="connsiteX106" fmla="*/ 29585 w 561506"/>
                <a:gd name="connsiteY106" fmla="*/ 3487156 h 5614838"/>
                <a:gd name="connsiteX107" fmla="*/ 0 w 561506"/>
                <a:gd name="connsiteY107" fmla="*/ 3487156 h 5614838"/>
                <a:gd name="connsiteX108" fmla="*/ 531921 w 561506"/>
                <a:gd name="connsiteY108" fmla="*/ 3191618 h 5614838"/>
                <a:gd name="connsiteX109" fmla="*/ 561506 w 561506"/>
                <a:gd name="connsiteY109" fmla="*/ 3191618 h 5614838"/>
                <a:gd name="connsiteX110" fmla="*/ 561506 w 561506"/>
                <a:gd name="connsiteY110" fmla="*/ 3221195 h 5614838"/>
                <a:gd name="connsiteX111" fmla="*/ 531921 w 561506"/>
                <a:gd name="connsiteY111" fmla="*/ 3221195 h 5614838"/>
                <a:gd name="connsiteX112" fmla="*/ 265961 w 561506"/>
                <a:gd name="connsiteY112" fmla="*/ 3191618 h 5614838"/>
                <a:gd name="connsiteX113" fmla="*/ 295547 w 561506"/>
                <a:gd name="connsiteY113" fmla="*/ 3191618 h 5614838"/>
                <a:gd name="connsiteX114" fmla="*/ 295547 w 561506"/>
                <a:gd name="connsiteY114" fmla="*/ 3221195 h 5614838"/>
                <a:gd name="connsiteX115" fmla="*/ 265961 w 561506"/>
                <a:gd name="connsiteY115" fmla="*/ 3221195 h 5614838"/>
                <a:gd name="connsiteX116" fmla="*/ 0 w 561506"/>
                <a:gd name="connsiteY116" fmla="*/ 3191617 h 5614838"/>
                <a:gd name="connsiteX117" fmla="*/ 29585 w 561506"/>
                <a:gd name="connsiteY117" fmla="*/ 3191617 h 5614838"/>
                <a:gd name="connsiteX118" fmla="*/ 29585 w 561506"/>
                <a:gd name="connsiteY118" fmla="*/ 3221195 h 5614838"/>
                <a:gd name="connsiteX119" fmla="*/ 0 w 561506"/>
                <a:gd name="connsiteY119" fmla="*/ 3221195 h 5614838"/>
                <a:gd name="connsiteX120" fmla="*/ 531921 w 561506"/>
                <a:gd name="connsiteY120" fmla="*/ 2925660 h 5614838"/>
                <a:gd name="connsiteX121" fmla="*/ 561506 w 561506"/>
                <a:gd name="connsiteY121" fmla="*/ 2925660 h 5614838"/>
                <a:gd name="connsiteX122" fmla="*/ 561506 w 561506"/>
                <a:gd name="connsiteY122" fmla="*/ 2955246 h 5614838"/>
                <a:gd name="connsiteX123" fmla="*/ 531921 w 561506"/>
                <a:gd name="connsiteY123" fmla="*/ 2955246 h 5614838"/>
                <a:gd name="connsiteX124" fmla="*/ 265961 w 561506"/>
                <a:gd name="connsiteY124" fmla="*/ 2925659 h 5614838"/>
                <a:gd name="connsiteX125" fmla="*/ 295547 w 561506"/>
                <a:gd name="connsiteY125" fmla="*/ 2925659 h 5614838"/>
                <a:gd name="connsiteX126" fmla="*/ 295547 w 561506"/>
                <a:gd name="connsiteY126" fmla="*/ 2955245 h 5614838"/>
                <a:gd name="connsiteX127" fmla="*/ 265961 w 561506"/>
                <a:gd name="connsiteY127" fmla="*/ 2955245 h 5614838"/>
                <a:gd name="connsiteX128" fmla="*/ 0 w 561506"/>
                <a:gd name="connsiteY128" fmla="*/ 2925658 h 5614838"/>
                <a:gd name="connsiteX129" fmla="*/ 29585 w 561506"/>
                <a:gd name="connsiteY129" fmla="*/ 2925658 h 5614838"/>
                <a:gd name="connsiteX130" fmla="*/ 29585 w 561506"/>
                <a:gd name="connsiteY130" fmla="*/ 2955244 h 5614838"/>
                <a:gd name="connsiteX131" fmla="*/ 0 w 561506"/>
                <a:gd name="connsiteY131" fmla="*/ 2955244 h 5614838"/>
                <a:gd name="connsiteX132" fmla="*/ 531921 w 561506"/>
                <a:gd name="connsiteY132" fmla="*/ 2659620 h 5614838"/>
                <a:gd name="connsiteX133" fmla="*/ 561506 w 561506"/>
                <a:gd name="connsiteY133" fmla="*/ 2659620 h 5614838"/>
                <a:gd name="connsiteX134" fmla="*/ 561506 w 561506"/>
                <a:gd name="connsiteY134" fmla="*/ 2689204 h 5614838"/>
                <a:gd name="connsiteX135" fmla="*/ 531921 w 561506"/>
                <a:gd name="connsiteY135" fmla="*/ 2689204 h 5614838"/>
                <a:gd name="connsiteX136" fmla="*/ 265961 w 561506"/>
                <a:gd name="connsiteY136" fmla="*/ 2659616 h 5614838"/>
                <a:gd name="connsiteX137" fmla="*/ 295547 w 561506"/>
                <a:gd name="connsiteY137" fmla="*/ 2659616 h 5614838"/>
                <a:gd name="connsiteX138" fmla="*/ 295547 w 561506"/>
                <a:gd name="connsiteY138" fmla="*/ 2689201 h 5614838"/>
                <a:gd name="connsiteX139" fmla="*/ 265961 w 561506"/>
                <a:gd name="connsiteY139" fmla="*/ 2689201 h 5614838"/>
                <a:gd name="connsiteX140" fmla="*/ 0 w 561506"/>
                <a:gd name="connsiteY140" fmla="*/ 2659613 h 5614838"/>
                <a:gd name="connsiteX141" fmla="*/ 29585 w 561506"/>
                <a:gd name="connsiteY141" fmla="*/ 2659613 h 5614838"/>
                <a:gd name="connsiteX142" fmla="*/ 29585 w 561506"/>
                <a:gd name="connsiteY142" fmla="*/ 2689198 h 5614838"/>
                <a:gd name="connsiteX143" fmla="*/ 0 w 561506"/>
                <a:gd name="connsiteY143" fmla="*/ 2689198 h 5614838"/>
                <a:gd name="connsiteX144" fmla="*/ 531921 w 561506"/>
                <a:gd name="connsiteY144" fmla="*/ 2393661 h 5614838"/>
                <a:gd name="connsiteX145" fmla="*/ 561506 w 561506"/>
                <a:gd name="connsiteY145" fmla="*/ 2393661 h 5614838"/>
                <a:gd name="connsiteX146" fmla="*/ 561506 w 561506"/>
                <a:gd name="connsiteY146" fmla="*/ 2423260 h 5614838"/>
                <a:gd name="connsiteX147" fmla="*/ 531921 w 561506"/>
                <a:gd name="connsiteY147" fmla="*/ 2423260 h 5614838"/>
                <a:gd name="connsiteX148" fmla="*/ 265961 w 561506"/>
                <a:gd name="connsiteY148" fmla="*/ 2393658 h 5614838"/>
                <a:gd name="connsiteX149" fmla="*/ 295547 w 561506"/>
                <a:gd name="connsiteY149" fmla="*/ 2393658 h 5614838"/>
                <a:gd name="connsiteX150" fmla="*/ 295547 w 561506"/>
                <a:gd name="connsiteY150" fmla="*/ 2423257 h 5614838"/>
                <a:gd name="connsiteX151" fmla="*/ 265961 w 561506"/>
                <a:gd name="connsiteY151" fmla="*/ 2423257 h 5614838"/>
                <a:gd name="connsiteX152" fmla="*/ 0 w 561506"/>
                <a:gd name="connsiteY152" fmla="*/ 2393655 h 5614838"/>
                <a:gd name="connsiteX153" fmla="*/ 29585 w 561506"/>
                <a:gd name="connsiteY153" fmla="*/ 2393655 h 5614838"/>
                <a:gd name="connsiteX154" fmla="*/ 29585 w 561506"/>
                <a:gd name="connsiteY154" fmla="*/ 2423251 h 5614838"/>
                <a:gd name="connsiteX155" fmla="*/ 0 w 561506"/>
                <a:gd name="connsiteY155" fmla="*/ 2423251 h 5614838"/>
                <a:gd name="connsiteX156" fmla="*/ 531921 w 561506"/>
                <a:gd name="connsiteY156" fmla="*/ 2127694 h 5614838"/>
                <a:gd name="connsiteX157" fmla="*/ 561506 w 561506"/>
                <a:gd name="connsiteY157" fmla="*/ 2127694 h 5614838"/>
                <a:gd name="connsiteX158" fmla="*/ 561506 w 561506"/>
                <a:gd name="connsiteY158" fmla="*/ 2157283 h 5614838"/>
                <a:gd name="connsiteX159" fmla="*/ 531921 w 561506"/>
                <a:gd name="connsiteY159" fmla="*/ 2157283 h 5614838"/>
                <a:gd name="connsiteX160" fmla="*/ 265961 w 561506"/>
                <a:gd name="connsiteY160" fmla="*/ 2127693 h 5614838"/>
                <a:gd name="connsiteX161" fmla="*/ 295547 w 561506"/>
                <a:gd name="connsiteY161" fmla="*/ 2127693 h 5614838"/>
                <a:gd name="connsiteX162" fmla="*/ 295547 w 561506"/>
                <a:gd name="connsiteY162" fmla="*/ 2157282 h 5614838"/>
                <a:gd name="connsiteX163" fmla="*/ 265961 w 561506"/>
                <a:gd name="connsiteY163" fmla="*/ 2157282 h 5614838"/>
                <a:gd name="connsiteX164" fmla="*/ 0 w 561506"/>
                <a:gd name="connsiteY164" fmla="*/ 2127689 h 5614838"/>
                <a:gd name="connsiteX165" fmla="*/ 29585 w 561506"/>
                <a:gd name="connsiteY165" fmla="*/ 2127689 h 5614838"/>
                <a:gd name="connsiteX166" fmla="*/ 29585 w 561506"/>
                <a:gd name="connsiteY166" fmla="*/ 2157278 h 5614838"/>
                <a:gd name="connsiteX167" fmla="*/ 0 w 561506"/>
                <a:gd name="connsiteY167" fmla="*/ 2157278 h 5614838"/>
                <a:gd name="connsiteX168" fmla="*/ 531921 w 561506"/>
                <a:gd name="connsiteY168" fmla="*/ 1861731 h 5614838"/>
                <a:gd name="connsiteX169" fmla="*/ 561506 w 561506"/>
                <a:gd name="connsiteY169" fmla="*/ 1861731 h 5614838"/>
                <a:gd name="connsiteX170" fmla="*/ 561506 w 561506"/>
                <a:gd name="connsiteY170" fmla="*/ 1891308 h 5614838"/>
                <a:gd name="connsiteX171" fmla="*/ 531921 w 561506"/>
                <a:gd name="connsiteY171" fmla="*/ 1891308 h 5614838"/>
                <a:gd name="connsiteX172" fmla="*/ 265961 w 561506"/>
                <a:gd name="connsiteY172" fmla="*/ 1861728 h 5614838"/>
                <a:gd name="connsiteX173" fmla="*/ 295547 w 561506"/>
                <a:gd name="connsiteY173" fmla="*/ 1861728 h 5614838"/>
                <a:gd name="connsiteX174" fmla="*/ 295547 w 561506"/>
                <a:gd name="connsiteY174" fmla="*/ 1891306 h 5614838"/>
                <a:gd name="connsiteX175" fmla="*/ 265961 w 561506"/>
                <a:gd name="connsiteY175" fmla="*/ 1891306 h 5614838"/>
                <a:gd name="connsiteX176" fmla="*/ 0 w 561506"/>
                <a:gd name="connsiteY176" fmla="*/ 1861726 h 5614838"/>
                <a:gd name="connsiteX177" fmla="*/ 29585 w 561506"/>
                <a:gd name="connsiteY177" fmla="*/ 1861726 h 5614838"/>
                <a:gd name="connsiteX178" fmla="*/ 29585 w 561506"/>
                <a:gd name="connsiteY178" fmla="*/ 1891304 h 5614838"/>
                <a:gd name="connsiteX179" fmla="*/ 0 w 561506"/>
                <a:gd name="connsiteY179" fmla="*/ 1891304 h 5614838"/>
                <a:gd name="connsiteX180" fmla="*/ 531921 w 561506"/>
                <a:gd name="connsiteY180" fmla="*/ 1595769 h 5614838"/>
                <a:gd name="connsiteX181" fmla="*/ 561506 w 561506"/>
                <a:gd name="connsiteY181" fmla="*/ 1595769 h 5614838"/>
                <a:gd name="connsiteX182" fmla="*/ 561506 w 561506"/>
                <a:gd name="connsiteY182" fmla="*/ 1625355 h 5614838"/>
                <a:gd name="connsiteX183" fmla="*/ 531921 w 561506"/>
                <a:gd name="connsiteY183" fmla="*/ 1625355 h 5614838"/>
                <a:gd name="connsiteX184" fmla="*/ 265961 w 561506"/>
                <a:gd name="connsiteY184" fmla="*/ 1595766 h 5614838"/>
                <a:gd name="connsiteX185" fmla="*/ 295547 w 561506"/>
                <a:gd name="connsiteY185" fmla="*/ 1595766 h 5614838"/>
                <a:gd name="connsiteX186" fmla="*/ 295547 w 561506"/>
                <a:gd name="connsiteY186" fmla="*/ 1625352 h 5614838"/>
                <a:gd name="connsiteX187" fmla="*/ 265961 w 561506"/>
                <a:gd name="connsiteY187" fmla="*/ 1625352 h 5614838"/>
                <a:gd name="connsiteX188" fmla="*/ 0 w 561506"/>
                <a:gd name="connsiteY188" fmla="*/ 1595764 h 5614838"/>
                <a:gd name="connsiteX189" fmla="*/ 29585 w 561506"/>
                <a:gd name="connsiteY189" fmla="*/ 1595764 h 5614838"/>
                <a:gd name="connsiteX190" fmla="*/ 29585 w 561506"/>
                <a:gd name="connsiteY190" fmla="*/ 1625350 h 5614838"/>
                <a:gd name="connsiteX191" fmla="*/ 0 w 561506"/>
                <a:gd name="connsiteY191" fmla="*/ 1625350 h 5614838"/>
                <a:gd name="connsiteX192" fmla="*/ 531921 w 561506"/>
                <a:gd name="connsiteY192" fmla="*/ 1329811 h 5614838"/>
                <a:gd name="connsiteX193" fmla="*/ 561506 w 561506"/>
                <a:gd name="connsiteY193" fmla="*/ 1329811 h 5614838"/>
                <a:gd name="connsiteX194" fmla="*/ 561506 w 561506"/>
                <a:gd name="connsiteY194" fmla="*/ 1359396 h 5614838"/>
                <a:gd name="connsiteX195" fmla="*/ 531921 w 561506"/>
                <a:gd name="connsiteY195" fmla="*/ 1359396 h 5614838"/>
                <a:gd name="connsiteX196" fmla="*/ 265961 w 561506"/>
                <a:gd name="connsiteY196" fmla="*/ 1329809 h 5614838"/>
                <a:gd name="connsiteX197" fmla="*/ 295547 w 561506"/>
                <a:gd name="connsiteY197" fmla="*/ 1329809 h 5614838"/>
                <a:gd name="connsiteX198" fmla="*/ 295547 w 561506"/>
                <a:gd name="connsiteY198" fmla="*/ 1359393 h 5614838"/>
                <a:gd name="connsiteX199" fmla="*/ 265961 w 561506"/>
                <a:gd name="connsiteY199" fmla="*/ 1359393 h 5614838"/>
                <a:gd name="connsiteX200" fmla="*/ 0 w 561506"/>
                <a:gd name="connsiteY200" fmla="*/ 1329806 h 5614838"/>
                <a:gd name="connsiteX201" fmla="*/ 29585 w 561506"/>
                <a:gd name="connsiteY201" fmla="*/ 1329806 h 5614838"/>
                <a:gd name="connsiteX202" fmla="*/ 29585 w 561506"/>
                <a:gd name="connsiteY202" fmla="*/ 1359391 h 5614838"/>
                <a:gd name="connsiteX203" fmla="*/ 0 w 561506"/>
                <a:gd name="connsiteY203" fmla="*/ 1359391 h 5614838"/>
                <a:gd name="connsiteX204" fmla="*/ 531921 w 561506"/>
                <a:gd name="connsiteY204" fmla="*/ 1063855 h 5614838"/>
                <a:gd name="connsiteX205" fmla="*/ 561506 w 561506"/>
                <a:gd name="connsiteY205" fmla="*/ 1063855 h 5614838"/>
                <a:gd name="connsiteX206" fmla="*/ 561506 w 561506"/>
                <a:gd name="connsiteY206" fmla="*/ 1093441 h 5614838"/>
                <a:gd name="connsiteX207" fmla="*/ 531921 w 561506"/>
                <a:gd name="connsiteY207" fmla="*/ 1093441 h 5614838"/>
                <a:gd name="connsiteX208" fmla="*/ 265961 w 561506"/>
                <a:gd name="connsiteY208" fmla="*/ 1063852 h 5614838"/>
                <a:gd name="connsiteX209" fmla="*/ 295547 w 561506"/>
                <a:gd name="connsiteY209" fmla="*/ 1063852 h 5614838"/>
                <a:gd name="connsiteX210" fmla="*/ 295547 w 561506"/>
                <a:gd name="connsiteY210" fmla="*/ 1093438 h 5614838"/>
                <a:gd name="connsiteX211" fmla="*/ 265961 w 561506"/>
                <a:gd name="connsiteY211" fmla="*/ 1093438 h 5614838"/>
                <a:gd name="connsiteX212" fmla="*/ 0 w 561506"/>
                <a:gd name="connsiteY212" fmla="*/ 1063849 h 5614838"/>
                <a:gd name="connsiteX213" fmla="*/ 29585 w 561506"/>
                <a:gd name="connsiteY213" fmla="*/ 1063849 h 5614838"/>
                <a:gd name="connsiteX214" fmla="*/ 29585 w 561506"/>
                <a:gd name="connsiteY214" fmla="*/ 1093435 h 5614838"/>
                <a:gd name="connsiteX215" fmla="*/ 0 w 561506"/>
                <a:gd name="connsiteY215" fmla="*/ 1093435 h 5614838"/>
                <a:gd name="connsiteX216" fmla="*/ 531921 w 561506"/>
                <a:gd name="connsiteY216" fmla="*/ 797884 h 5614838"/>
                <a:gd name="connsiteX217" fmla="*/ 561506 w 561506"/>
                <a:gd name="connsiteY217" fmla="*/ 797884 h 5614838"/>
                <a:gd name="connsiteX218" fmla="*/ 561506 w 561506"/>
                <a:gd name="connsiteY218" fmla="*/ 827470 h 5614838"/>
                <a:gd name="connsiteX219" fmla="*/ 531921 w 561506"/>
                <a:gd name="connsiteY219" fmla="*/ 827470 h 5614838"/>
                <a:gd name="connsiteX220" fmla="*/ 265961 w 561506"/>
                <a:gd name="connsiteY220" fmla="*/ 797882 h 5614838"/>
                <a:gd name="connsiteX221" fmla="*/ 295547 w 561506"/>
                <a:gd name="connsiteY221" fmla="*/ 797882 h 5614838"/>
                <a:gd name="connsiteX222" fmla="*/ 295547 w 561506"/>
                <a:gd name="connsiteY222" fmla="*/ 827468 h 5614838"/>
                <a:gd name="connsiteX223" fmla="*/ 265961 w 561506"/>
                <a:gd name="connsiteY223" fmla="*/ 827468 h 5614838"/>
                <a:gd name="connsiteX224" fmla="*/ 0 w 561506"/>
                <a:gd name="connsiteY224" fmla="*/ 797879 h 5614838"/>
                <a:gd name="connsiteX225" fmla="*/ 29585 w 561506"/>
                <a:gd name="connsiteY225" fmla="*/ 797879 h 5614838"/>
                <a:gd name="connsiteX226" fmla="*/ 29585 w 561506"/>
                <a:gd name="connsiteY226" fmla="*/ 827465 h 5614838"/>
                <a:gd name="connsiteX227" fmla="*/ 0 w 561506"/>
                <a:gd name="connsiteY227" fmla="*/ 827465 h 5614838"/>
                <a:gd name="connsiteX228" fmla="*/ 531921 w 561506"/>
                <a:gd name="connsiteY228" fmla="*/ 531924 h 5614838"/>
                <a:gd name="connsiteX229" fmla="*/ 561506 w 561506"/>
                <a:gd name="connsiteY229" fmla="*/ 531924 h 5614838"/>
                <a:gd name="connsiteX230" fmla="*/ 561506 w 561506"/>
                <a:gd name="connsiteY230" fmla="*/ 561509 h 5614838"/>
                <a:gd name="connsiteX231" fmla="*/ 531921 w 561506"/>
                <a:gd name="connsiteY231" fmla="*/ 561509 h 5614838"/>
                <a:gd name="connsiteX232" fmla="*/ 265961 w 561506"/>
                <a:gd name="connsiteY232" fmla="*/ 531922 h 5614838"/>
                <a:gd name="connsiteX233" fmla="*/ 295547 w 561506"/>
                <a:gd name="connsiteY233" fmla="*/ 531922 h 5614838"/>
                <a:gd name="connsiteX234" fmla="*/ 295547 w 561506"/>
                <a:gd name="connsiteY234" fmla="*/ 561507 h 5614838"/>
                <a:gd name="connsiteX235" fmla="*/ 265961 w 561506"/>
                <a:gd name="connsiteY235" fmla="*/ 561507 h 5614838"/>
                <a:gd name="connsiteX236" fmla="*/ 0 w 561506"/>
                <a:gd name="connsiteY236" fmla="*/ 531920 h 5614838"/>
                <a:gd name="connsiteX237" fmla="*/ 29585 w 561506"/>
                <a:gd name="connsiteY237" fmla="*/ 531920 h 5614838"/>
                <a:gd name="connsiteX238" fmla="*/ 29585 w 561506"/>
                <a:gd name="connsiteY238" fmla="*/ 561505 h 5614838"/>
                <a:gd name="connsiteX239" fmla="*/ 0 w 561506"/>
                <a:gd name="connsiteY239" fmla="*/ 561505 h 5614838"/>
                <a:gd name="connsiteX240" fmla="*/ 531921 w 561506"/>
                <a:gd name="connsiteY240" fmla="*/ 265964 h 5614838"/>
                <a:gd name="connsiteX241" fmla="*/ 561506 w 561506"/>
                <a:gd name="connsiteY241" fmla="*/ 265964 h 5614838"/>
                <a:gd name="connsiteX242" fmla="*/ 561506 w 561506"/>
                <a:gd name="connsiteY242" fmla="*/ 295550 h 5614838"/>
                <a:gd name="connsiteX243" fmla="*/ 531921 w 561506"/>
                <a:gd name="connsiteY243" fmla="*/ 295550 h 5614838"/>
                <a:gd name="connsiteX244" fmla="*/ 265961 w 561506"/>
                <a:gd name="connsiteY244" fmla="*/ 265962 h 5614838"/>
                <a:gd name="connsiteX245" fmla="*/ 295547 w 561506"/>
                <a:gd name="connsiteY245" fmla="*/ 265962 h 5614838"/>
                <a:gd name="connsiteX246" fmla="*/ 295547 w 561506"/>
                <a:gd name="connsiteY246" fmla="*/ 295548 h 5614838"/>
                <a:gd name="connsiteX247" fmla="*/ 265961 w 561506"/>
                <a:gd name="connsiteY247" fmla="*/ 295548 h 5614838"/>
                <a:gd name="connsiteX248" fmla="*/ 0 w 561506"/>
                <a:gd name="connsiteY248" fmla="*/ 265960 h 5614838"/>
                <a:gd name="connsiteX249" fmla="*/ 29585 w 561506"/>
                <a:gd name="connsiteY249" fmla="*/ 265960 h 5614838"/>
                <a:gd name="connsiteX250" fmla="*/ 29585 w 561506"/>
                <a:gd name="connsiteY250" fmla="*/ 295546 h 5614838"/>
                <a:gd name="connsiteX251" fmla="*/ 0 w 561506"/>
                <a:gd name="connsiteY251" fmla="*/ 295546 h 5614838"/>
                <a:gd name="connsiteX252" fmla="*/ 531921 w 561506"/>
                <a:gd name="connsiteY252" fmla="*/ 5 h 5614838"/>
                <a:gd name="connsiteX253" fmla="*/ 561506 w 561506"/>
                <a:gd name="connsiteY253" fmla="*/ 5 h 5614838"/>
                <a:gd name="connsiteX254" fmla="*/ 561506 w 561506"/>
                <a:gd name="connsiteY254" fmla="*/ 29591 h 5614838"/>
                <a:gd name="connsiteX255" fmla="*/ 531921 w 561506"/>
                <a:gd name="connsiteY255" fmla="*/ 29591 h 5614838"/>
                <a:gd name="connsiteX256" fmla="*/ 265961 w 561506"/>
                <a:gd name="connsiteY256" fmla="*/ 3 h 5614838"/>
                <a:gd name="connsiteX257" fmla="*/ 295547 w 561506"/>
                <a:gd name="connsiteY257" fmla="*/ 3 h 5614838"/>
                <a:gd name="connsiteX258" fmla="*/ 295547 w 561506"/>
                <a:gd name="connsiteY258" fmla="*/ 29589 h 5614838"/>
                <a:gd name="connsiteX259" fmla="*/ 265961 w 561506"/>
                <a:gd name="connsiteY259" fmla="*/ 29589 h 5614838"/>
                <a:gd name="connsiteX260" fmla="*/ 0 w 561506"/>
                <a:gd name="connsiteY260" fmla="*/ 0 h 5614838"/>
                <a:gd name="connsiteX261" fmla="*/ 29585 w 561506"/>
                <a:gd name="connsiteY261" fmla="*/ 0 h 5614838"/>
                <a:gd name="connsiteX262" fmla="*/ 29585 w 561506"/>
                <a:gd name="connsiteY262" fmla="*/ 29586 h 5614838"/>
                <a:gd name="connsiteX263" fmla="*/ 0 w 561506"/>
                <a:gd name="connsiteY263" fmla="*/ 29586 h 561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561506" h="5614838">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26" name="Freeform: Shape 25">
              <a:extLst>
                <a:ext uri="{FF2B5EF4-FFF2-40B4-BE49-F238E27FC236}">
                  <a16:creationId xmlns:a16="http://schemas.microsoft.com/office/drawing/2014/main" id="{7CFD8AF6-821F-4BC5-83A1-982FB5B8454C}"/>
                </a:ext>
              </a:extLst>
            </p:cNvPr>
            <p:cNvSpPr/>
            <p:nvPr/>
          </p:nvSpPr>
          <p:spPr>
            <a:xfrm>
              <a:off x="194054" y="6093735"/>
              <a:ext cx="561506" cy="561509"/>
            </a:xfrm>
            <a:custGeom>
              <a:avLst/>
              <a:gdLst>
                <a:gd name="connsiteX0" fmla="*/ 531921 w 561506"/>
                <a:gd name="connsiteY0" fmla="*/ 531924 h 561509"/>
                <a:gd name="connsiteX1" fmla="*/ 561506 w 561506"/>
                <a:gd name="connsiteY1" fmla="*/ 531924 h 561509"/>
                <a:gd name="connsiteX2" fmla="*/ 561506 w 561506"/>
                <a:gd name="connsiteY2" fmla="*/ 561509 h 561509"/>
                <a:gd name="connsiteX3" fmla="*/ 531921 w 561506"/>
                <a:gd name="connsiteY3" fmla="*/ 561509 h 561509"/>
                <a:gd name="connsiteX4" fmla="*/ 265961 w 561506"/>
                <a:gd name="connsiteY4" fmla="*/ 531922 h 561509"/>
                <a:gd name="connsiteX5" fmla="*/ 295547 w 561506"/>
                <a:gd name="connsiteY5" fmla="*/ 531922 h 561509"/>
                <a:gd name="connsiteX6" fmla="*/ 295547 w 561506"/>
                <a:gd name="connsiteY6" fmla="*/ 561507 h 561509"/>
                <a:gd name="connsiteX7" fmla="*/ 265961 w 561506"/>
                <a:gd name="connsiteY7" fmla="*/ 561507 h 561509"/>
                <a:gd name="connsiteX8" fmla="*/ 0 w 561506"/>
                <a:gd name="connsiteY8" fmla="*/ 531920 h 561509"/>
                <a:gd name="connsiteX9" fmla="*/ 29585 w 561506"/>
                <a:gd name="connsiteY9" fmla="*/ 531920 h 561509"/>
                <a:gd name="connsiteX10" fmla="*/ 29585 w 561506"/>
                <a:gd name="connsiteY10" fmla="*/ 561505 h 561509"/>
                <a:gd name="connsiteX11" fmla="*/ 0 w 561506"/>
                <a:gd name="connsiteY11" fmla="*/ 561505 h 561509"/>
                <a:gd name="connsiteX12" fmla="*/ 531921 w 561506"/>
                <a:gd name="connsiteY12" fmla="*/ 265964 h 561509"/>
                <a:gd name="connsiteX13" fmla="*/ 561506 w 561506"/>
                <a:gd name="connsiteY13" fmla="*/ 265964 h 561509"/>
                <a:gd name="connsiteX14" fmla="*/ 561506 w 561506"/>
                <a:gd name="connsiteY14" fmla="*/ 295550 h 561509"/>
                <a:gd name="connsiteX15" fmla="*/ 531921 w 561506"/>
                <a:gd name="connsiteY15" fmla="*/ 295550 h 561509"/>
                <a:gd name="connsiteX16" fmla="*/ 265961 w 561506"/>
                <a:gd name="connsiteY16" fmla="*/ 265962 h 561509"/>
                <a:gd name="connsiteX17" fmla="*/ 295547 w 561506"/>
                <a:gd name="connsiteY17" fmla="*/ 265962 h 561509"/>
                <a:gd name="connsiteX18" fmla="*/ 295547 w 561506"/>
                <a:gd name="connsiteY18" fmla="*/ 295548 h 561509"/>
                <a:gd name="connsiteX19" fmla="*/ 265961 w 561506"/>
                <a:gd name="connsiteY19" fmla="*/ 295548 h 561509"/>
                <a:gd name="connsiteX20" fmla="*/ 0 w 561506"/>
                <a:gd name="connsiteY20" fmla="*/ 265960 h 561509"/>
                <a:gd name="connsiteX21" fmla="*/ 29585 w 561506"/>
                <a:gd name="connsiteY21" fmla="*/ 265960 h 561509"/>
                <a:gd name="connsiteX22" fmla="*/ 29585 w 561506"/>
                <a:gd name="connsiteY22" fmla="*/ 295546 h 561509"/>
                <a:gd name="connsiteX23" fmla="*/ 0 w 561506"/>
                <a:gd name="connsiteY23" fmla="*/ 295546 h 561509"/>
                <a:gd name="connsiteX24" fmla="*/ 531921 w 561506"/>
                <a:gd name="connsiteY24" fmla="*/ 5 h 561509"/>
                <a:gd name="connsiteX25" fmla="*/ 561506 w 561506"/>
                <a:gd name="connsiteY25" fmla="*/ 5 h 561509"/>
                <a:gd name="connsiteX26" fmla="*/ 561506 w 561506"/>
                <a:gd name="connsiteY26" fmla="*/ 29591 h 561509"/>
                <a:gd name="connsiteX27" fmla="*/ 531921 w 561506"/>
                <a:gd name="connsiteY27" fmla="*/ 29591 h 561509"/>
                <a:gd name="connsiteX28" fmla="*/ 265961 w 561506"/>
                <a:gd name="connsiteY28" fmla="*/ 3 h 561509"/>
                <a:gd name="connsiteX29" fmla="*/ 295547 w 561506"/>
                <a:gd name="connsiteY29" fmla="*/ 3 h 561509"/>
                <a:gd name="connsiteX30" fmla="*/ 295547 w 561506"/>
                <a:gd name="connsiteY30" fmla="*/ 29589 h 561509"/>
                <a:gd name="connsiteX31" fmla="*/ 265961 w 561506"/>
                <a:gd name="connsiteY31" fmla="*/ 29589 h 561509"/>
                <a:gd name="connsiteX32" fmla="*/ 0 w 561506"/>
                <a:gd name="connsiteY32" fmla="*/ 0 h 561509"/>
                <a:gd name="connsiteX33" fmla="*/ 29585 w 561506"/>
                <a:gd name="connsiteY33" fmla="*/ 0 h 561509"/>
                <a:gd name="connsiteX34" fmla="*/ 29585 w 561506"/>
                <a:gd name="connsiteY34" fmla="*/ 29586 h 561509"/>
                <a:gd name="connsiteX35" fmla="*/ 0 w 561506"/>
                <a:gd name="connsiteY35" fmla="*/ 29586 h 56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61506" h="561509">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DEDEDE"/>
            </a:solidFill>
            <a:ln w="10294" cap="flat">
              <a:noFill/>
              <a:prstDash val="solid"/>
              <a:miter/>
            </a:ln>
          </p:spPr>
          <p:txBody>
            <a:bodyPr wrap="square" rtlCol="0" anchor="ctr">
              <a:noAutofit/>
            </a:bodyPr>
            <a:lstStyle/>
            <a:p>
              <a:endParaRPr lang="en-US" sz="1800"/>
            </a:p>
          </p:txBody>
        </p:sp>
      </p:grpSp>
      <p:sp>
        <p:nvSpPr>
          <p:cNvPr id="7" name="Text Placeholder 6">
            <a:extLst>
              <a:ext uri="{FF2B5EF4-FFF2-40B4-BE49-F238E27FC236}">
                <a16:creationId xmlns:a16="http://schemas.microsoft.com/office/drawing/2014/main" id="{D5C3020A-1C1A-F3DE-6748-C7A7CCA971BD}"/>
              </a:ext>
            </a:extLst>
          </p:cNvPr>
          <p:cNvSpPr>
            <a:spLocks noGrp="1"/>
          </p:cNvSpPr>
          <p:nvPr>
            <p:ph type="body" idx="1"/>
          </p:nvPr>
        </p:nvSpPr>
        <p:spPr>
          <a:xfrm>
            <a:off x="1160766" y="1322389"/>
            <a:ext cx="10650134" cy="48545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C83B9EF6-F2C4-43E5-9131-D23B08C4B37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890171" y="349031"/>
            <a:ext cx="904559" cy="322411"/>
          </a:xfrm>
          <a:prstGeom prst="rect">
            <a:avLst/>
          </a:prstGeom>
        </p:spPr>
      </p:pic>
    </p:spTree>
    <p:extLst>
      <p:ext uri="{BB962C8B-B14F-4D97-AF65-F5344CB8AC3E}">
        <p14:creationId xmlns:p14="http://schemas.microsoft.com/office/powerpoint/2010/main" val="1100000406"/>
      </p:ext>
    </p:extLst>
  </p:cSld>
  <p:clrMap bg1="lt1" tx1="dk1" bg2="lt2" tx2="dk2" accent1="accent1" accent2="accent2" accent3="accent3" accent4="accent4" accent5="accent5" accent6="accent6" hlink="hlink" folHlink="folHlink"/>
  <p:sldLayoutIdLst>
    <p:sldLayoutId id="2147490882" r:id="rId1"/>
    <p:sldLayoutId id="2147490883" r:id="rId2"/>
    <p:sldLayoutId id="2147490884" r:id="rId3"/>
    <p:sldLayoutId id="2147490885" r:id="rId4"/>
    <p:sldLayoutId id="2147490886" r:id="rId5"/>
    <p:sldLayoutId id="2147490887" r:id="rId6"/>
    <p:sldLayoutId id="2147490888" r:id="rId7"/>
    <p:sldLayoutId id="2147490889" r:id="rId8"/>
    <p:sldLayoutId id="2147490890" r:id="rId9"/>
    <p:sldLayoutId id="2147490891" r:id="rId10"/>
    <p:sldLayoutId id="2147490892" r:id="rId11"/>
    <p:sldLayoutId id="2147490893" r:id="rId12"/>
    <p:sldLayoutId id="2147490894" r:id="rId13"/>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3" pos="7439">
          <p15:clr>
            <a:srgbClr val="F26B43"/>
          </p15:clr>
        </p15:guide>
        <p15:guide id="6" pos="734">
          <p15:clr>
            <a:srgbClr val="F26B43"/>
          </p15:clr>
        </p15:guide>
        <p15:guide id="7" orient="horz" pos="660">
          <p15:clr>
            <a:srgbClr val="F26B43"/>
          </p15:clr>
        </p15:guide>
        <p15:guide id="8" orient="horz" pos="8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8" Type="http://schemas.openxmlformats.org/officeDocument/2006/relationships/hyperlink" Target="https://start.uipath.com/rs/995-XLT-886/images/customer-experience-in-utilities.pdf?version=0" TargetMode="External"/><Relationship Id="rId13" Type="http://schemas.openxmlformats.org/officeDocument/2006/relationships/image" Target="../media/image60.png"/><Relationship Id="rId3" Type="http://schemas.openxmlformats.org/officeDocument/2006/relationships/hyperlink" Target="https://uipath.lightning.force.com/lightning/r/Campaign/7015b000002Dwi6AAC/view" TargetMode="External"/><Relationship Id="rId7" Type="http://schemas.openxmlformats.org/officeDocument/2006/relationships/hyperlink" Target="https://uipathhq.sprinklr.com/content/ADVOCACY_205_6642045b3628f5364fe94905?sourceType=ACCOUNT" TargetMode="External"/><Relationship Id="rId12"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24.xml"/><Relationship Id="rId6" Type="http://schemas.openxmlformats.org/officeDocument/2006/relationships/hyperlink" Target="https://uipath.highspot.com/items/6642458a8b9aced03de6e93e" TargetMode="External"/><Relationship Id="rId11" Type="http://schemas.openxmlformats.org/officeDocument/2006/relationships/hyperlink" Target="https://uipath.sharepoint.com/:p:/r/sites/Marketing_migrated/Shared%20Documents/Global%20Customer%20Advocacy/Big%20Book%20of%20Best%20Customer%20Stories/Big%20Book%20of%20Best%20Customer%20Stories_January_2024%204.0.pptx?d=w0c8f194640f24c4cab613fbd89d54f5c&amp;csf=1&amp;web=1&amp;e=ssh35s" TargetMode="External"/><Relationship Id="rId5" Type="http://schemas.openxmlformats.org/officeDocument/2006/relationships/hyperlink" Target="https://www.uipath.com/resources/automation-whitepapers/intelligent-manufacturing-automations" TargetMode="External"/><Relationship Id="rId10" Type="http://schemas.openxmlformats.org/officeDocument/2006/relationships/hyperlink" Target="https://uipath.sharepoint.com/:f:/s/CampaignMarketing/Eif9nq2tlkZHnM8xgrnuv3ABJEjacz534bjxnsxp3V9FEA?e=hSISc9" TargetMode="External"/><Relationship Id="rId4" Type="http://schemas.openxmlformats.org/officeDocument/2006/relationships/hyperlink" Target="https://www.uipath.com/resources/automation-whitepapers/ai-driven-automation-improves-customer-engagement-in-utilities" TargetMode="External"/><Relationship Id="rId9"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8" Type="http://schemas.openxmlformats.org/officeDocument/2006/relationships/hyperlink" Target="https://www.uipath.com/solutions/industry/customer-experience-automation" TargetMode="External"/><Relationship Id="rId3" Type="http://schemas.openxmlformats.org/officeDocument/2006/relationships/hyperlink" Target="http://www.uipath.com/events/customer-experience-summit" TargetMode="External"/><Relationship Id="rId7" Type="http://schemas.openxmlformats.org/officeDocument/2006/relationships/hyperlink" Target="https://uipath.sharepoint.com/:w:/r/sites/Marketing_migrated/_layouts/15/Doc.aspx?sourcedoc=%7B47c43deb-a4fe-41f7-9100-2cf39786f569%7D&amp;action=edit&amp;wdPreviousSession=5e6b8047-aba0-8e0c-2331-1cfdf07467b8" TargetMode="External"/><Relationship Id="rId12" Type="http://schemas.openxmlformats.org/officeDocument/2006/relationships/image" Target="../media/image63.jpeg"/><Relationship Id="rId2" Type="http://schemas.openxmlformats.org/officeDocument/2006/relationships/hyperlink" Target="http://www.uipath.com/events/banking-and-financial-services-summit" TargetMode="External"/><Relationship Id="rId1" Type="http://schemas.openxmlformats.org/officeDocument/2006/relationships/slideLayout" Target="../slideLayouts/slideLayout124.xml"/><Relationship Id="rId6" Type="http://schemas.openxmlformats.org/officeDocument/2006/relationships/hyperlink" Target="https://uipathhq.sprinklr.com/content/ADVOCACY_205_673f1705303ecf1df98c6607?sourceType=ACCOUNT" TargetMode="External"/><Relationship Id="rId11" Type="http://schemas.openxmlformats.org/officeDocument/2006/relationships/image" Target="../media/image62.png"/><Relationship Id="rId5" Type="http://schemas.openxmlformats.org/officeDocument/2006/relationships/hyperlink" Target="https://uipath.sharepoint.com/:w:/r/sites/Marketing_migrated/_layouts/15/Doc.aspx?sourcedoc=%7Bea27d812-2f4b-48df-a487-bd617912bf91%7D&amp;action=edit&amp;wdPreviousSession=2f9774eb-4e55-2b79-6832-7f81ac284953" TargetMode="External"/><Relationship Id="rId10" Type="http://schemas.openxmlformats.org/officeDocument/2006/relationships/hyperlink" Target="https://uipath.highspot.com/items/61fd4b551970f7eb701c3487" TargetMode="External"/><Relationship Id="rId4" Type="http://schemas.openxmlformats.org/officeDocument/2006/relationships/hyperlink" Target="http://www.uipath.com/events/customer-experience-summit-video-sessions" TargetMode="External"/><Relationship Id="rId9" Type="http://schemas.openxmlformats.org/officeDocument/2006/relationships/hyperlink" Target="https://www.uipath.com/solutions/department/contact-center-automa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hyperlink" Target="https://uipathhq.sprinklr.com/content/ADVOCACY_205_66914db64e688d6447277307?sourceType=ACCOUNT" TargetMode="External"/><Relationship Id="rId3" Type="http://schemas.openxmlformats.org/officeDocument/2006/relationships/image" Target="../media/image64.jpg"/><Relationship Id="rId7" Type="http://schemas.openxmlformats.org/officeDocument/2006/relationships/hyperlink" Target="https://youtu.be/COY8LuM4nqk?si=bFDTWuFvgaeBY8Kt" TargetMode="External"/><Relationship Id="rId2" Type="http://schemas.openxmlformats.org/officeDocument/2006/relationships/notesSlide" Target="../notesSlides/notesSlide5.xml"/><Relationship Id="rId1" Type="http://schemas.openxmlformats.org/officeDocument/2006/relationships/slideLayout" Target="../slideLayouts/slideLayout124.xml"/><Relationship Id="rId6" Type="http://schemas.openxmlformats.org/officeDocument/2006/relationships/hyperlink" Target="https://www.linkedin.com/posts/uipath_cx-activity-7218637102123540481-yWjV?utm_source=share&amp;utm_medium=member_desktop" TargetMode="External"/><Relationship Id="rId5" Type="http://schemas.openxmlformats.org/officeDocument/2006/relationships/hyperlink" Target="https://podcasters.spotify.com/pod/show/uipath9" TargetMode="Externa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24.xml"/><Relationship Id="rId4" Type="http://schemas.openxmlformats.org/officeDocument/2006/relationships/hyperlink" Target="https://www.uipath.com/solutions/industry/customer-experience-autom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uipath.sharepoint.com/:f:/s/CampaignMarketing/EtkH2kni_PlJkhIjLw9EiY4BTJE_2mtlAZD3hkzwzmH6bA?e=YZJrCn" TargetMode="External"/><Relationship Id="rId3" Type="http://schemas.openxmlformats.org/officeDocument/2006/relationships/hyperlink" Target="https://uipath.lightning.force.com/lightning/r/Campaign/7015b000002DyndAAC/view" TargetMode="External"/><Relationship Id="rId7" Type="http://schemas.openxmlformats.org/officeDocument/2006/relationships/hyperlink" Target="https://uipathhq.sprinklr.com/content/ADVOCACY_205_664dd709a50bc87cc66cc6e3?sourceType=ACCOUNT" TargetMode="External"/><Relationship Id="rId2" Type="http://schemas.openxmlformats.org/officeDocument/2006/relationships/notesSlide" Target="../notesSlides/notesSlide2.xml"/><Relationship Id="rId1" Type="http://schemas.openxmlformats.org/officeDocument/2006/relationships/slideLayout" Target="../slideLayouts/slideLayout124.xml"/><Relationship Id="rId6" Type="http://schemas.openxmlformats.org/officeDocument/2006/relationships/hyperlink" Target="https://start.uipath.com/rs/995-XLT-886/images/ai-powered-customer-experiences-deliver-customer-value-and-business-outcomes.pdf" TargetMode="External"/><Relationship Id="rId5" Type="http://schemas.openxmlformats.org/officeDocument/2006/relationships/hyperlink" Target="https://www.uipath.com/resources/automation-whitepapers/intelligent-manufacturing-automations" TargetMode="External"/><Relationship Id="rId10" Type="http://schemas.openxmlformats.org/officeDocument/2006/relationships/image" Target="../media/image32.png"/><Relationship Id="rId4" Type="http://schemas.openxmlformats.org/officeDocument/2006/relationships/hyperlink" Target="https://www.uipath.com/resources/automation-analyst-reports/ai-powered-customer-experiences-to-deliver-customer-value" TargetMode="External"/><Relationship Id="rId9" Type="http://schemas.openxmlformats.org/officeDocument/2006/relationships/hyperlink" Target="https://uipath.sharepoint.com/:f:/s/CampaignMarketing/EmJMyOEYarNEkwMZDbgpFPIByOckMbyRmk_UF-11Kbx4vA?e=LU8eCq"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2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hyperlink" Target="https://uipath.sharepoint.com/:f:/s/CampaignMarketing/EjiHQ2rebGdIl2LoWj3_qSEBxQ6f3IyUBbD-C-2GJJD2Yg?e=DThGzG" TargetMode="External"/><Relationship Id="rId13" Type="http://schemas.openxmlformats.org/officeDocument/2006/relationships/image" Target="../media/image44.png"/><Relationship Id="rId3" Type="http://schemas.openxmlformats.org/officeDocument/2006/relationships/hyperlink" Target="https://uipath.com/resources/automation-whitepapers/customer-experience-leaders-in-telecoms-using-ai-powered-automation" TargetMode="External"/><Relationship Id="rId7" Type="http://schemas.openxmlformats.org/officeDocument/2006/relationships/hyperlink" Target="https://uipathhq.sprinklr.com/content/ADVOCACY_205_658bfbc580d8531d56b8dd6b?sourceType=ACCOUNT" TargetMode="External"/><Relationship Id="rId12" Type="http://schemas.openxmlformats.org/officeDocument/2006/relationships/image" Target="../media/image43.png"/><Relationship Id="rId2" Type="http://schemas.openxmlformats.org/officeDocument/2006/relationships/hyperlink" Target="https://uipath.lightning.force.com/lightning/r/Campaign/7015b000005m2DGAAY/view" TargetMode="External"/><Relationship Id="rId1" Type="http://schemas.openxmlformats.org/officeDocument/2006/relationships/slideLayout" Target="../slideLayouts/slideLayout124.xml"/><Relationship Id="rId6" Type="http://schemas.openxmlformats.org/officeDocument/2006/relationships/hyperlink" Target="https://uipath.highspot.com/items/663d099bcb496bed59e0f6b0" TargetMode="External"/><Relationship Id="rId11" Type="http://schemas.openxmlformats.org/officeDocument/2006/relationships/image" Target="../media/image41.png"/><Relationship Id="rId5" Type="http://schemas.openxmlformats.org/officeDocument/2006/relationships/hyperlink" Target="https://uipath.sharepoint.com/:f:/r/sites/Marketing_migrated/Shared%20Documents/INDUSTRY%26DEPARTMENT%20MARKETING/FY25_Telco%20_%20NevashP/Telco_Enablement?csf=1&amp;web=1&amp;e=gLvYY6" TargetMode="External"/><Relationship Id="rId15" Type="http://schemas.openxmlformats.org/officeDocument/2006/relationships/image" Target="../media/image46.png"/><Relationship Id="rId10" Type="http://schemas.openxmlformats.org/officeDocument/2006/relationships/hyperlink" Target="https://uipath.highspot.com/items/65bd71c69a8edbdfd5426740?lfrm=srp.8" TargetMode="External"/><Relationship Id="rId4" Type="http://schemas.openxmlformats.org/officeDocument/2006/relationships/hyperlink" Target="https://uipath.sharepoint.com/:f:/s/CampaignMarketing/Eif9nq2tlkZHnM8xgrnuv3ABJEjacz534bjxnsxp3V9FEA?e=hSISc9" TargetMode="External"/><Relationship Id="rId9" Type="http://schemas.openxmlformats.org/officeDocument/2006/relationships/hyperlink" Target="https://start.uipath.com/rs/995-XLT-886/images/customer-experience-in-telecom.pdf?version=0" TargetMode="External"/><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hyperlink" Target="https://start.uipath.com/rs/995-XLT-886/images/customer-experience-in-banking.pdf?version=0" TargetMode="External"/><Relationship Id="rId13" Type="http://schemas.openxmlformats.org/officeDocument/2006/relationships/hyperlink" Target="https://uipath.sharepoint.com/:p:/r/sites/Marketing_migrated/Shared%20Documents/Global%20Customer%20Advocacy/Big%20Book%20of%20Best%20Customer%20Stories/Big%20Book%20of%20Best%20Customer%20Stories_January_2024%204.0.pptx?d=w0c8f194640f24c4cab613fbd89d54f5c&amp;csf=1&amp;web=1&amp;e=ssh35s" TargetMode="External"/><Relationship Id="rId3" Type="http://schemas.openxmlformats.org/officeDocument/2006/relationships/image" Target="../media/image37.png"/><Relationship Id="rId7" Type="http://schemas.openxmlformats.org/officeDocument/2006/relationships/hyperlink" Target="https://uipathhq.sprinklr.com/content/ADVOCACY_205_6639fff6ade1df1a211e511d?sourceType=ACCOUNT" TargetMode="External"/><Relationship Id="rId12" Type="http://schemas.openxmlformats.org/officeDocument/2006/relationships/hyperlink" Target="https://uipath.sharepoint.com/:f:/r/sites/Marketing_migrated/Shared%20Documents/INDUSTRY%26DEPARTMENT%20MARKETING/FY25_%20Banking%26Finance%20_%20TaisODwer/Banking%26Finance_SalesTools/2025%20Sales%20Enablement%20Tools?csf=1&amp;web=1&amp;e=deG92f" TargetMode="External"/><Relationship Id="rId2" Type="http://schemas.openxmlformats.org/officeDocument/2006/relationships/image" Target="../media/image47.png"/><Relationship Id="rId16" Type="http://schemas.openxmlformats.org/officeDocument/2006/relationships/image" Target="../media/image49.png"/><Relationship Id="rId1" Type="http://schemas.openxmlformats.org/officeDocument/2006/relationships/slideLayout" Target="../slideLayouts/slideLayout124.xml"/><Relationship Id="rId6" Type="http://schemas.openxmlformats.org/officeDocument/2006/relationships/hyperlink" Target="https://uipathhq.sprinklr.com/content/ADVOCACY_205_663b63147a89517143d87b20?sourceType=ACCOUNT" TargetMode="External"/><Relationship Id="rId11" Type="http://schemas.openxmlformats.org/officeDocument/2006/relationships/hyperlink" Target="https://uipath.sharepoint.com/:f:/s/CampaignMarketing/Eif9nq2tlkZHnM8xgrnuv3ABJEjacz534bjxnsxp3V9FEA?e=hSISc9" TargetMode="External"/><Relationship Id="rId5" Type="http://schemas.openxmlformats.org/officeDocument/2006/relationships/hyperlink" Target="https://uipath.highspot.com/items/65bd71c59a8edbdfd5426725" TargetMode="External"/><Relationship Id="rId15" Type="http://schemas.openxmlformats.org/officeDocument/2006/relationships/image" Target="../media/image48.png"/><Relationship Id="rId10" Type="http://schemas.openxmlformats.org/officeDocument/2006/relationships/hyperlink" Target="https://uipath.lightning.force.com/lightning/r/Campaign/7015b000005m2D1AAI/view" TargetMode="External"/><Relationship Id="rId4" Type="http://schemas.openxmlformats.org/officeDocument/2006/relationships/hyperlink" Target="https://uipath.com/resources/automation-whitepapers/customer-experience-leaders-in-banking-using-ai-powered-automation" TargetMode="External"/><Relationship Id="rId9" Type="http://schemas.openxmlformats.org/officeDocument/2006/relationships/hyperlink" Target="https://uipath.highspot.com/items/65bd71c59a8edbdfd5426725?lfrm=srp.5" TargetMode="External"/><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hyperlink" Target="https://uipath.highspot.com/items/65bd71c59a8edbdfd5426737?lfrm=srp.6" TargetMode="External"/><Relationship Id="rId13" Type="http://schemas.openxmlformats.org/officeDocument/2006/relationships/hyperlink" Target="https://uipath.sharepoint.com/:f:/s/CampaignMarketing/Eif9nq2tlkZHnM8xgrnuv3ABJEjacz534bjxnsxp3V9FEA?e=hSISc9" TargetMode="External"/><Relationship Id="rId3" Type="http://schemas.openxmlformats.org/officeDocument/2006/relationships/hyperlink" Target="https://uipath.com/resources/automation-whitepapers/customer-experience-leaders-in-insurance-using-ai-powered-automation" TargetMode="External"/><Relationship Id="rId7" Type="http://schemas.openxmlformats.org/officeDocument/2006/relationships/hyperlink" Target="https://start.uipath.com/rs/995-XLT-886/images/customer-experience-in-insurance.pdf?version=0" TargetMode="External"/><Relationship Id="rId12" Type="http://schemas.openxmlformats.org/officeDocument/2006/relationships/image" Target="../media/image52.png"/><Relationship Id="rId2" Type="http://schemas.openxmlformats.org/officeDocument/2006/relationships/hyperlink" Target="https://uipath.lightning.force.com/lightning/r/Campaign/7015b000005m2DBAAY/view" TargetMode="External"/><Relationship Id="rId16" Type="http://schemas.openxmlformats.org/officeDocument/2006/relationships/image" Target="../media/image53.png"/><Relationship Id="rId1" Type="http://schemas.openxmlformats.org/officeDocument/2006/relationships/slideLayout" Target="../slideLayouts/slideLayout124.xml"/><Relationship Id="rId6" Type="http://schemas.openxmlformats.org/officeDocument/2006/relationships/hyperlink" Target="https://uipathhq.sprinklr.com/content/ADVOCACY_205_663a02443b806f504a833fcc?sourceType=ACCOUNT" TargetMode="External"/><Relationship Id="rId11" Type="http://schemas.openxmlformats.org/officeDocument/2006/relationships/image" Target="../media/image51.png"/><Relationship Id="rId5" Type="http://schemas.openxmlformats.org/officeDocument/2006/relationships/hyperlink" Target="https://uipathhq.sprinklr.com/content/ADVOCACY_205_658c019780d8531d56b8e820?sourceType=ACCOUNT" TargetMode="External"/><Relationship Id="rId15" Type="http://schemas.openxmlformats.org/officeDocument/2006/relationships/hyperlink" Target="https://uipath.sharepoint.com/:p:/r/sites/Marketing_migrated/Shared%20Documents/Global%20Customer%20Advocacy/Big%20Book%20of%20Best%20Customer%20Stories/Big%20Book%20of%20Best%20Customer%20Stories_January_2024%204.0.pptx?d=w0c8f194640f24c4cab613fbd89d54f5c&amp;csf=1&amp;web=1&amp;e=ssh35s" TargetMode="External"/><Relationship Id="rId10" Type="http://schemas.openxmlformats.org/officeDocument/2006/relationships/image" Target="../media/image33.png"/><Relationship Id="rId4" Type="http://schemas.openxmlformats.org/officeDocument/2006/relationships/hyperlink" Target="https://uipath.highspot.com/items/663bb513baf0b08cf3db181a" TargetMode="External"/><Relationship Id="rId9" Type="http://schemas.openxmlformats.org/officeDocument/2006/relationships/image" Target="../media/image50.png"/><Relationship Id="rId14" Type="http://schemas.openxmlformats.org/officeDocument/2006/relationships/hyperlink" Target="https://uipath.sharepoint.com/:f:/r/sites/Marketing_migrated/Shared%20Documents/INDUSTRY%26DEPARTMENT%20MARKETING/FY25_Insurance%20_%20Tais%20%26%20Eric/Insurance_SalesTools/2025%20Sales%20Enablement%20Tools?csf=1&amp;web=1&amp;e=yNoMWW"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uipath.highspot.com/items/65bd71c59a8edbdfd542672e?lfrm=srp.7" TargetMode="External"/><Relationship Id="rId13" Type="http://schemas.openxmlformats.org/officeDocument/2006/relationships/image" Target="../media/image34.png"/><Relationship Id="rId3" Type="http://schemas.openxmlformats.org/officeDocument/2006/relationships/hyperlink" Target="https://uipath.com/resources/automation-whitepapers/healthcare-payers-providers-using-ai-powered-automation" TargetMode="External"/><Relationship Id="rId7" Type="http://schemas.openxmlformats.org/officeDocument/2006/relationships/hyperlink" Target="https://start.uipath.com/rs/995-XLT-886/images/customer-experience-in-healthcare.pdf?version=0" TargetMode="External"/><Relationship Id="rId12" Type="http://schemas.openxmlformats.org/officeDocument/2006/relationships/hyperlink" Target="https://uipath.sharepoint.com/:p:/r/sites/Marketing_migrated/Shared%20Documents/Global%20Customer%20Advocacy/Big%20Book%20of%20Best%20Customer%20Stories/Big%20Book%20of%20Best%20Customer%20Stories_January_2024%204.0.pptx?d=w0c8f194640f24c4cab613fbd89d54f5c&amp;csf=1&amp;web=1&amp;e=ssh35s" TargetMode="External"/><Relationship Id="rId2" Type="http://schemas.openxmlformats.org/officeDocument/2006/relationships/hyperlink" Target="https://uipath.lightning.force.com/lightning/r/Campaign/7015b000005m2D6AAI/view" TargetMode="External"/><Relationship Id="rId16" Type="http://schemas.openxmlformats.org/officeDocument/2006/relationships/image" Target="../media/image57.png"/><Relationship Id="rId1" Type="http://schemas.openxmlformats.org/officeDocument/2006/relationships/slideLayout" Target="../slideLayouts/slideLayout124.xml"/><Relationship Id="rId6" Type="http://schemas.openxmlformats.org/officeDocument/2006/relationships/hyperlink" Target="https://uipathhq.sprinklr.com/content/ADVOCACY_205_663b66c2f8555a78e3f850c1?sourceType=ACCOUNT" TargetMode="External"/><Relationship Id="rId11" Type="http://schemas.openxmlformats.org/officeDocument/2006/relationships/hyperlink" Target="https://uipath.sharepoint.com/:f:/r/sites/Marketing_migrated/Shared%20Documents/INDUSTRY%26DEPARTMENT%20MARKETING/FY25_Healthcare%20_%20JasonW/Healthcare_SalesTools/2025%20Sales%20Enablement%20Tools?csf=1&amp;web=1&amp;e=vaLefd" TargetMode="External"/><Relationship Id="rId5" Type="http://schemas.openxmlformats.org/officeDocument/2006/relationships/hyperlink" Target="https://uipathhq.sprinklr.com/content/ADVOCACY_205_658c030c80d8531d56b8ea75?sourceType=ACCOUNT" TargetMode="External"/><Relationship Id="rId15" Type="http://schemas.openxmlformats.org/officeDocument/2006/relationships/image" Target="../media/image56.png"/><Relationship Id="rId10" Type="http://schemas.openxmlformats.org/officeDocument/2006/relationships/hyperlink" Target="https://uipath.sharepoint.com/:f:/s/CampaignMarketing/Eif9nq2tlkZHnM8xgrnuv3ABJEjacz534bjxnsxp3V9FEA?e=hSISc9" TargetMode="External"/><Relationship Id="rId4" Type="http://schemas.openxmlformats.org/officeDocument/2006/relationships/hyperlink" Target="https://uipath.highspot.com/items/660ed3e7cf013804dc5af0f0" TargetMode="External"/><Relationship Id="rId9" Type="http://schemas.openxmlformats.org/officeDocument/2006/relationships/image" Target="../media/image54.pn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miling at a toy&#10;&#10;Description automatically generated">
            <a:extLst>
              <a:ext uri="{FF2B5EF4-FFF2-40B4-BE49-F238E27FC236}">
                <a16:creationId xmlns:a16="http://schemas.microsoft.com/office/drawing/2014/main" id="{52CD24E2-E361-957E-077C-7782785279D0}"/>
              </a:ext>
            </a:extLst>
          </p:cNvPr>
          <p:cNvPicPr>
            <a:picLocks noChangeAspect="1"/>
          </p:cNvPicPr>
          <p:nvPr/>
        </p:nvPicPr>
        <p:blipFill>
          <a:blip r:embed="rId3"/>
          <a:srcRect l="-22" t="-17" r="-20" b="27216"/>
          <a:stretch/>
        </p:blipFill>
        <p:spPr>
          <a:xfrm>
            <a:off x="-43923" y="0"/>
            <a:ext cx="12279845" cy="6842573"/>
          </a:xfrm>
          <a:prstGeom prst="rect">
            <a:avLst/>
          </a:prstGeom>
        </p:spPr>
      </p:pic>
      <p:sp>
        <p:nvSpPr>
          <p:cNvPr id="2" name="Rectangle 1">
            <a:extLst>
              <a:ext uri="{FF2B5EF4-FFF2-40B4-BE49-F238E27FC236}">
                <a16:creationId xmlns:a16="http://schemas.microsoft.com/office/drawing/2014/main" id="{2132ADE2-96D0-8655-2DAF-30E360F0E08A}"/>
              </a:ext>
            </a:extLst>
          </p:cNvPr>
          <p:cNvSpPr/>
          <p:nvPr/>
        </p:nvSpPr>
        <p:spPr>
          <a:xfrm>
            <a:off x="-43923" y="9359"/>
            <a:ext cx="12287318" cy="6839282"/>
          </a:xfrm>
          <a:prstGeom prst="rect">
            <a:avLst/>
          </a:prstGeom>
          <a:solidFill>
            <a:srgbClr val="AAAAAA">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16" tIns="91416" rIns="91416" bIns="91416"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en-US" sz="1400" b="0" i="0">
              <a:solidFill>
                <a:schemeClr val="tx1"/>
              </a:solidFill>
              <a:latin typeface="Arial"/>
              <a:cs typeface="Arial"/>
            </a:endParaRPr>
          </a:p>
        </p:txBody>
      </p:sp>
      <p:sp>
        <p:nvSpPr>
          <p:cNvPr id="4" name="Title 3">
            <a:extLst>
              <a:ext uri="{FF2B5EF4-FFF2-40B4-BE49-F238E27FC236}">
                <a16:creationId xmlns:a16="http://schemas.microsoft.com/office/drawing/2014/main" id="{AEE870F7-2F20-2578-29D6-2DB40FF537D4}"/>
              </a:ext>
            </a:extLst>
          </p:cNvPr>
          <p:cNvSpPr>
            <a:spLocks noGrp="1"/>
          </p:cNvSpPr>
          <p:nvPr>
            <p:ph type="ctrTitle"/>
          </p:nvPr>
        </p:nvSpPr>
        <p:spPr>
          <a:xfrm>
            <a:off x="383072" y="2298411"/>
            <a:ext cx="6500328" cy="1231106"/>
          </a:xfrm>
        </p:spPr>
        <p:txBody>
          <a:bodyPr/>
          <a:lstStyle/>
          <a:p>
            <a:r>
              <a:rPr lang="en-US" dirty="0"/>
              <a:t>Customer Experience across Industries</a:t>
            </a:r>
          </a:p>
        </p:txBody>
      </p:sp>
      <p:sp>
        <p:nvSpPr>
          <p:cNvPr id="5" name="Subtitle 4">
            <a:extLst>
              <a:ext uri="{FF2B5EF4-FFF2-40B4-BE49-F238E27FC236}">
                <a16:creationId xmlns:a16="http://schemas.microsoft.com/office/drawing/2014/main" id="{7E4E563F-36C1-C355-6316-5C2E7956B1F1}"/>
              </a:ext>
            </a:extLst>
          </p:cNvPr>
          <p:cNvSpPr>
            <a:spLocks noGrp="1"/>
          </p:cNvSpPr>
          <p:nvPr>
            <p:ph type="subTitle" idx="1"/>
          </p:nvPr>
        </p:nvSpPr>
        <p:spPr/>
        <p:txBody>
          <a:bodyPr/>
          <a:lstStyle/>
          <a:p>
            <a:r>
              <a:rPr lang="en-US" dirty="0"/>
              <a:t>Marketing Content</a:t>
            </a:r>
          </a:p>
        </p:txBody>
      </p:sp>
      <p:sp>
        <p:nvSpPr>
          <p:cNvPr id="6" name="Text Placeholder 5">
            <a:extLst>
              <a:ext uri="{FF2B5EF4-FFF2-40B4-BE49-F238E27FC236}">
                <a16:creationId xmlns:a16="http://schemas.microsoft.com/office/drawing/2014/main" id="{4AE56E1B-BDD3-CD34-3C15-FDAB226E20FA}"/>
              </a:ext>
            </a:extLst>
          </p:cNvPr>
          <p:cNvSpPr>
            <a:spLocks noGrp="1"/>
          </p:cNvSpPr>
          <p:nvPr>
            <p:ph type="body" sz="quarter" idx="10"/>
          </p:nvPr>
        </p:nvSpPr>
        <p:spPr/>
        <p:txBody>
          <a:bodyPr/>
          <a:lstStyle/>
          <a:p>
            <a:r>
              <a:rPr lang="en-US" dirty="0"/>
              <a:t>May 10, 2024</a:t>
            </a:r>
          </a:p>
        </p:txBody>
      </p:sp>
    </p:spTree>
    <p:extLst>
      <p:ext uri="{BB962C8B-B14F-4D97-AF65-F5344CB8AC3E}">
        <p14:creationId xmlns:p14="http://schemas.microsoft.com/office/powerpoint/2010/main" val="434678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59;g5c4b7e685c_0_8">
            <a:extLst>
              <a:ext uri="{FF2B5EF4-FFF2-40B4-BE49-F238E27FC236}">
                <a16:creationId xmlns:a16="http://schemas.microsoft.com/office/drawing/2014/main" id="{ADA3999C-258E-7646-8C0D-9CB6976154CC}"/>
              </a:ext>
            </a:extLst>
          </p:cNvPr>
          <p:cNvSpPr txBox="1"/>
          <p:nvPr/>
        </p:nvSpPr>
        <p:spPr>
          <a:xfrm>
            <a:off x="10106334" y="6154580"/>
            <a:ext cx="1988290" cy="586721"/>
          </a:xfrm>
          <a:prstGeom prst="rect">
            <a:avLst/>
          </a:prstGeom>
          <a:solidFill>
            <a:schemeClr val="bg1">
              <a:lumMod val="95000"/>
            </a:schemeClr>
          </a:solidFill>
          <a:ln>
            <a:noFill/>
          </a:ln>
        </p:spPr>
        <p:txBody>
          <a:bodyPr spcFirstLastPara="1" wrap="square" lIns="121868" tIns="121868" rIns="121868" bIns="121868" anchor="t" anchorCtr="0">
            <a:noAutofit/>
          </a:bodyPr>
          <a:lstStyle/>
          <a:p>
            <a:pPr algn="r">
              <a:buSzPts val="1200"/>
              <a:defRPr/>
            </a:pPr>
            <a:r>
              <a:rPr lang="en" sz="1200" dirty="0"/>
              <a:t>Launch date: Q2 FY25</a:t>
            </a:r>
            <a:r>
              <a:rPr lang="en-US" sz="1200" dirty="0"/>
              <a:t>  </a:t>
            </a:r>
          </a:p>
          <a:p>
            <a:pPr algn="r">
              <a:buSzPts val="1200"/>
              <a:defRPr/>
            </a:pPr>
            <a:r>
              <a:rPr lang="en-US" sz="1200" dirty="0"/>
              <a:t>SFDC </a:t>
            </a:r>
            <a:r>
              <a:rPr lang="en" sz="1200" dirty="0"/>
              <a:t>code: </a:t>
            </a:r>
            <a:r>
              <a:rPr lang="en-US" sz="1200" dirty="0">
                <a:hlinkClick r:id="rId3"/>
              </a:rPr>
              <a:t>EB24CXU</a:t>
            </a:r>
            <a:endParaRPr lang="en" sz="1200" dirty="0">
              <a:solidFill>
                <a:srgbClr val="000000"/>
              </a:solidFill>
              <a:cs typeface="Arial"/>
            </a:endParaRPr>
          </a:p>
        </p:txBody>
      </p:sp>
      <p:sp>
        <p:nvSpPr>
          <p:cNvPr id="12" name="Google Shape;258;g5c4b7e685c_0_8">
            <a:extLst>
              <a:ext uri="{FF2B5EF4-FFF2-40B4-BE49-F238E27FC236}">
                <a16:creationId xmlns:a16="http://schemas.microsoft.com/office/drawing/2014/main" id="{B1D43A54-CA83-6442-A6AF-5E84684A0034}"/>
              </a:ext>
            </a:extLst>
          </p:cNvPr>
          <p:cNvSpPr txBox="1">
            <a:spLocks/>
          </p:cNvSpPr>
          <p:nvPr/>
        </p:nvSpPr>
        <p:spPr>
          <a:xfrm>
            <a:off x="291141" y="5205062"/>
            <a:ext cx="3565342" cy="2423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267"/>
              </a:spcAft>
              <a:buClr>
                <a:srgbClr val="000000"/>
              </a:buClr>
              <a:buSzPts val="1100"/>
            </a:pPr>
            <a:r>
              <a:rPr lang="en" sz="1400" b="1" dirty="0">
                <a:solidFill>
                  <a:schemeClr val="accent1"/>
                </a:solidFill>
              </a:rPr>
              <a:t>Campaign </a:t>
            </a:r>
            <a:r>
              <a:rPr lang="en-US" sz="1400" b="1" dirty="0">
                <a:solidFill>
                  <a:schemeClr val="accent1"/>
                </a:solidFill>
              </a:rPr>
              <a:t>pages </a:t>
            </a:r>
            <a:endParaRPr lang="en-US" sz="1400" dirty="0">
              <a:solidFill>
                <a:schemeClr val="accent1"/>
              </a:solidFill>
            </a:endParaRPr>
          </a:p>
          <a:p>
            <a:pPr marL="227330" indent="-227330">
              <a:spcBef>
                <a:spcPts val="0"/>
              </a:spcBef>
              <a:spcAft>
                <a:spcPts val="267"/>
              </a:spcAft>
              <a:buSzPts val="1100"/>
              <a:buChar char="•"/>
            </a:pPr>
            <a:r>
              <a:rPr lang="en-US" sz="1400" dirty="0">
                <a:solidFill>
                  <a:schemeClr val="accent6"/>
                </a:solidFill>
                <a:hlinkClick r:id="rId4">
                  <a:extLst>
                    <a:ext uri="{A12FA001-AC4F-418D-AE19-62706E023703}">
                      <ahyp:hlinkClr xmlns:ahyp="http://schemas.microsoft.com/office/drawing/2018/hyperlinkcolor" val="tx"/>
                    </a:ext>
                  </a:extLst>
                </a:hlinkClick>
              </a:rPr>
              <a:t>e-book Registration Page</a:t>
            </a:r>
            <a:endParaRPr lang="en-US" sz="1400" dirty="0">
              <a:solidFill>
                <a:schemeClr val="accent6"/>
              </a:solidFill>
              <a:hlinkClick r:id="rId5">
                <a:extLst>
                  <a:ext uri="{A12FA001-AC4F-418D-AE19-62706E023703}">
                    <ahyp:hlinkClr xmlns:ahyp="http://schemas.microsoft.com/office/drawing/2018/hyperlinkcolor" val="tx"/>
                  </a:ext>
                </a:extLst>
              </a:hlinkClick>
            </a:endParaRPr>
          </a:p>
          <a:p>
            <a:pPr marL="227330" indent="-227330">
              <a:spcBef>
                <a:spcPts val="0"/>
              </a:spcBef>
              <a:spcAft>
                <a:spcPts val="267"/>
              </a:spcAft>
              <a:buClr>
                <a:srgbClr val="000000"/>
              </a:buClr>
              <a:buSzPts val="1100"/>
              <a:buChar char="•"/>
            </a:pPr>
            <a:endParaRPr lang="en-US" sz="1400" dirty="0">
              <a:solidFill>
                <a:schemeClr val="accent6"/>
              </a:solidFill>
            </a:endParaRPr>
          </a:p>
          <a:p>
            <a:pPr marL="0" indent="0">
              <a:spcBef>
                <a:spcPts val="0"/>
              </a:spcBef>
              <a:spcAft>
                <a:spcPts val="267"/>
              </a:spcAft>
              <a:buClr>
                <a:srgbClr val="000000"/>
              </a:buClr>
              <a:buSzPts val="1100"/>
            </a:pPr>
            <a:endParaRPr lang="en-US" sz="1400" dirty="0">
              <a:solidFill>
                <a:schemeClr val="tx1"/>
              </a:solidFill>
            </a:endParaRPr>
          </a:p>
          <a:p>
            <a:pPr marL="227330" indent="-227330">
              <a:spcBef>
                <a:spcPts val="0"/>
              </a:spcBef>
              <a:spcAft>
                <a:spcPts val="267"/>
              </a:spcAft>
              <a:buClr>
                <a:srgbClr val="000000"/>
              </a:buClr>
              <a:buSzPts val="1100"/>
              <a:buChar char="•"/>
            </a:pPr>
            <a:endParaRPr lang="en-US" sz="1400" dirty="0">
              <a:solidFill>
                <a:srgbClr val="38C6F4"/>
              </a:solidFill>
            </a:endParaRPr>
          </a:p>
          <a:p>
            <a:pPr marL="227330" indent="-227330">
              <a:spcBef>
                <a:spcPts val="0"/>
              </a:spcBef>
              <a:spcAft>
                <a:spcPts val="267"/>
              </a:spcAft>
              <a:buClr>
                <a:srgbClr val="000000"/>
              </a:buClr>
              <a:buSzPts val="1100"/>
              <a:buChar char="•"/>
            </a:pPr>
            <a:endParaRPr lang="en-US" sz="1400" dirty="0">
              <a:solidFill>
                <a:srgbClr val="38C6F4"/>
              </a:solidFill>
            </a:endParaRPr>
          </a:p>
          <a:p>
            <a:pPr marL="227330" indent="-227330">
              <a:spcBef>
                <a:spcPts val="0"/>
              </a:spcBef>
              <a:spcAft>
                <a:spcPts val="267"/>
              </a:spcAft>
              <a:buClr>
                <a:srgbClr val="000000"/>
              </a:buClr>
              <a:buSzPts val="1100"/>
              <a:buChar char="•"/>
            </a:pPr>
            <a:endParaRPr lang="en-US" sz="1400" dirty="0">
              <a:solidFill>
                <a:srgbClr val="38C6F4"/>
              </a:solidFill>
            </a:endParaRPr>
          </a:p>
          <a:p>
            <a:pPr marL="0" indent="0">
              <a:spcBef>
                <a:spcPts val="0"/>
              </a:spcBef>
              <a:spcAft>
                <a:spcPts val="267"/>
              </a:spcAft>
              <a:buClr>
                <a:srgbClr val="000000"/>
              </a:buClr>
              <a:buSzPts val="1100"/>
            </a:pPr>
            <a:endParaRPr lang="en-US" sz="1400" dirty="0">
              <a:solidFill>
                <a:srgbClr val="38C6F4"/>
              </a:solidFill>
            </a:endParaRPr>
          </a:p>
          <a:p>
            <a:pPr marL="455930" indent="-312420">
              <a:spcBef>
                <a:spcPts val="0"/>
              </a:spcBef>
              <a:buClr>
                <a:srgbClr val="000000"/>
              </a:buClr>
              <a:buSzPts val="1100"/>
              <a:buChar char="●"/>
            </a:pPr>
            <a:endParaRPr lang="en-US" sz="1400" dirty="0">
              <a:solidFill>
                <a:srgbClr val="000000"/>
              </a:solidFill>
            </a:endParaRPr>
          </a:p>
          <a:p>
            <a:pPr marL="142875" indent="0">
              <a:spcBef>
                <a:spcPts val="0"/>
              </a:spcBef>
              <a:buClr>
                <a:srgbClr val="000000"/>
              </a:buClr>
              <a:buSzPts val="1100"/>
            </a:pPr>
            <a:endParaRPr lang="en-US" sz="1400" dirty="0">
              <a:solidFill>
                <a:srgbClr val="000000"/>
              </a:solidFill>
            </a:endParaRPr>
          </a:p>
          <a:p>
            <a:pPr marL="455930" indent="-312420">
              <a:lnSpc>
                <a:spcPct val="135000"/>
              </a:lnSpc>
              <a:spcBef>
                <a:spcPts val="0"/>
              </a:spcBef>
              <a:buClr>
                <a:srgbClr val="000000"/>
              </a:buClr>
              <a:buSzPts val="1100"/>
              <a:buChar char="●"/>
            </a:pPr>
            <a:endParaRPr lang="en-US" sz="1400" dirty="0">
              <a:solidFill>
                <a:srgbClr val="58595B"/>
              </a:solidFill>
            </a:endParaRPr>
          </a:p>
          <a:p>
            <a:pPr marL="142875" indent="0">
              <a:lnSpc>
                <a:spcPct val="135000"/>
              </a:lnSpc>
              <a:spcBef>
                <a:spcPts val="0"/>
              </a:spcBef>
              <a:buClr>
                <a:srgbClr val="000000"/>
              </a:buClr>
              <a:buSzPts val="1100"/>
            </a:pPr>
            <a:endParaRPr lang="en-US" sz="1400" dirty="0">
              <a:solidFill>
                <a:srgbClr val="58595B"/>
              </a:solidFill>
            </a:endParaRPr>
          </a:p>
          <a:p>
            <a:pPr marL="142875" indent="0">
              <a:lnSpc>
                <a:spcPct val="135000"/>
              </a:lnSpc>
              <a:spcBef>
                <a:spcPts val="0"/>
              </a:spcBef>
              <a:buClr>
                <a:srgbClr val="000000"/>
              </a:buClr>
              <a:buSzPts val="1100"/>
            </a:pPr>
            <a:endParaRPr lang="en-US" sz="1400" dirty="0">
              <a:solidFill>
                <a:srgbClr val="58595B"/>
              </a:solidFill>
            </a:endParaRPr>
          </a:p>
        </p:txBody>
      </p:sp>
      <p:sp>
        <p:nvSpPr>
          <p:cNvPr id="13" name="Rectangle 12">
            <a:extLst>
              <a:ext uri="{FF2B5EF4-FFF2-40B4-BE49-F238E27FC236}">
                <a16:creationId xmlns:a16="http://schemas.microsoft.com/office/drawing/2014/main" id="{C567EAE3-A8B5-5E42-B37A-49B23CFBB2D3}"/>
              </a:ext>
            </a:extLst>
          </p:cNvPr>
          <p:cNvSpPr/>
          <p:nvPr/>
        </p:nvSpPr>
        <p:spPr>
          <a:xfrm>
            <a:off x="5236340" y="1357604"/>
            <a:ext cx="242311" cy="369108"/>
          </a:xfrm>
          <a:prstGeom prst="rect">
            <a:avLst/>
          </a:prstGeom>
        </p:spPr>
        <p:txBody>
          <a:bodyPr wrap="none">
            <a:spAutoFit/>
          </a:bodyPr>
          <a:lstStyle/>
          <a:p>
            <a:r>
              <a:rPr lang="en-US" sz="1799">
                <a:latin typeface="Times New Roman" panose="02020603050405020304" pitchFamily="18" charset="0"/>
              </a:rPr>
              <a:t> </a:t>
            </a:r>
            <a:endParaRPr lang="en-US" sz="1799"/>
          </a:p>
        </p:txBody>
      </p:sp>
      <p:sp>
        <p:nvSpPr>
          <p:cNvPr id="14" name="TextBox 13">
            <a:extLst>
              <a:ext uri="{FF2B5EF4-FFF2-40B4-BE49-F238E27FC236}">
                <a16:creationId xmlns:a16="http://schemas.microsoft.com/office/drawing/2014/main" id="{0D379737-EE74-A44C-B4F9-A8D877F18D7C}"/>
              </a:ext>
            </a:extLst>
          </p:cNvPr>
          <p:cNvSpPr txBox="1"/>
          <p:nvPr/>
        </p:nvSpPr>
        <p:spPr>
          <a:xfrm>
            <a:off x="427865" y="1141875"/>
            <a:ext cx="6076815" cy="3231630"/>
          </a:xfrm>
          <a:prstGeom prst="rect">
            <a:avLst/>
          </a:prstGeom>
          <a:noFill/>
        </p:spPr>
        <p:txBody>
          <a:bodyPr wrap="square" lIns="91416" tIns="45708" rIns="91416" bIns="45708" rtlCol="0" anchor="t">
            <a:spAutoFit/>
          </a:bodyPr>
          <a:lstStyle/>
          <a:p>
            <a:r>
              <a:rPr lang="en-US" sz="1200" dirty="0">
                <a:cs typeface="Arial"/>
              </a:rPr>
              <a:t> </a:t>
            </a:r>
          </a:p>
          <a:p>
            <a:r>
              <a:rPr lang="en-US" sz="1200" b="1" dirty="0">
                <a:solidFill>
                  <a:srgbClr val="FF0000"/>
                </a:solidFill>
                <a:ea typeface="+mn-lt"/>
                <a:cs typeface="+mn-lt"/>
              </a:rPr>
              <a:t>NEW</a:t>
            </a:r>
            <a:r>
              <a:rPr lang="en-US" sz="1200" dirty="0">
                <a:ea typeface="+mn-lt"/>
                <a:cs typeface="+mn-lt"/>
              </a:rPr>
              <a:t> Utilities e-book focused on customer experience (in English)</a:t>
            </a:r>
            <a:endParaRPr lang="en-US" sz="1200" dirty="0">
              <a:cs typeface="Arial"/>
            </a:endParaRPr>
          </a:p>
          <a:p>
            <a:endParaRPr lang="en-US" sz="1200" dirty="0">
              <a:ea typeface="+mn-lt"/>
              <a:cs typeface="+mn-lt"/>
            </a:endParaRPr>
          </a:p>
          <a:p>
            <a:r>
              <a:rPr lang="en-US" sz="1200" b="1" dirty="0">
                <a:ea typeface="+mn-lt"/>
                <a:cs typeface="+mn-lt"/>
              </a:rPr>
              <a:t>Audience: Top of funnel</a:t>
            </a:r>
            <a:r>
              <a:rPr lang="en-US" sz="1200" dirty="0">
                <a:ea typeface="+mn-lt"/>
                <a:cs typeface="+mn-lt"/>
              </a:rPr>
              <a:t> asset for Utilities leaders</a:t>
            </a:r>
            <a:endParaRPr lang="en-US" sz="1200" b="1" dirty="0"/>
          </a:p>
          <a:p>
            <a:endParaRPr lang="en-US" sz="1200" dirty="0">
              <a:ea typeface="+mn-lt"/>
              <a:cs typeface="+mn-lt"/>
            </a:endParaRPr>
          </a:p>
          <a:p>
            <a:r>
              <a:rPr lang="en-US" sz="1200" b="1" dirty="0">
                <a:ea typeface="+mn-lt"/>
                <a:cs typeface="+mn-lt"/>
              </a:rPr>
              <a:t>Intro: </a:t>
            </a:r>
            <a:r>
              <a:rPr lang="en-US" sz="1200" dirty="0">
                <a:ea typeface="+mn-lt"/>
                <a:cs typeface="+mn-lt"/>
              </a:rPr>
              <a:t>When there’s a disruption in the service a utility provides, life stops. Customers expect power, gas, and water will flow when they need them. And it’s a big job to maintain the infrastructure and supply chains that keep things running. But utilities are finding that in addition to providing communities with essential services, they’re also in the business of managing customer relationships.</a:t>
            </a:r>
          </a:p>
          <a:p>
            <a:endParaRPr lang="en-US" sz="1200" dirty="0">
              <a:ea typeface="+mn-lt"/>
              <a:cs typeface="+mn-lt"/>
            </a:endParaRPr>
          </a:p>
          <a:p>
            <a:r>
              <a:rPr lang="en-US" sz="1200" b="1" dirty="0">
                <a:ea typeface="+mn-lt"/>
                <a:cs typeface="+mn-lt"/>
              </a:rPr>
              <a:t>AI-powered automation enables utilities </a:t>
            </a:r>
            <a:r>
              <a:rPr lang="en-US" sz="1200" dirty="0">
                <a:ea typeface="+mn-lt"/>
                <a:cs typeface="+mn-lt"/>
              </a:rPr>
              <a:t>to make every customer interaction </a:t>
            </a:r>
            <a:r>
              <a:rPr lang="en-US" sz="1200" b="1" dirty="0">
                <a:ea typeface="+mn-lt"/>
                <a:cs typeface="+mn-lt"/>
              </a:rPr>
              <a:t>more personal, more efficient, and less expensive</a:t>
            </a:r>
            <a:r>
              <a:rPr lang="en-US" sz="1200" dirty="0">
                <a:ea typeface="+mn-lt"/>
                <a:cs typeface="+mn-lt"/>
              </a:rPr>
              <a:t>.</a:t>
            </a:r>
          </a:p>
          <a:p>
            <a:endParaRPr lang="en-US" sz="1200" dirty="0">
              <a:ea typeface="+mn-lt"/>
              <a:cs typeface="+mn-lt"/>
            </a:endParaRPr>
          </a:p>
          <a:p>
            <a:r>
              <a:rPr lang="en-US" sz="1200" dirty="0">
                <a:ea typeface="+mn-lt"/>
                <a:cs typeface="+mn-lt"/>
              </a:rPr>
              <a:t>This e-book presents </a:t>
            </a:r>
            <a:r>
              <a:rPr lang="en-US" sz="1200" b="1" dirty="0">
                <a:ea typeface="+mn-lt"/>
                <a:cs typeface="+mn-lt"/>
              </a:rPr>
              <a:t>key areas </a:t>
            </a:r>
            <a:r>
              <a:rPr lang="en-US" sz="1200" dirty="0">
                <a:ea typeface="+mn-lt"/>
                <a:cs typeface="+mn-lt"/>
              </a:rPr>
              <a:t>that utilities leaders can automate to create innovative solutions and shape a brighter future for utility customer experience.</a:t>
            </a:r>
          </a:p>
          <a:p>
            <a:endParaRPr lang="en-US" sz="1200" dirty="0">
              <a:cs typeface="Arial"/>
            </a:endParaRPr>
          </a:p>
        </p:txBody>
      </p:sp>
      <p:sp>
        <p:nvSpPr>
          <p:cNvPr id="15" name="Google Shape;258;g5c4b7e685c_0_8">
            <a:extLst>
              <a:ext uri="{FF2B5EF4-FFF2-40B4-BE49-F238E27FC236}">
                <a16:creationId xmlns:a16="http://schemas.microsoft.com/office/drawing/2014/main" id="{F972F63F-A25A-2646-9FA5-07F9FF83CC4A}"/>
              </a:ext>
            </a:extLst>
          </p:cNvPr>
          <p:cNvSpPr txBox="1">
            <a:spLocks/>
          </p:cNvSpPr>
          <p:nvPr/>
        </p:nvSpPr>
        <p:spPr>
          <a:xfrm>
            <a:off x="3268603" y="5206821"/>
            <a:ext cx="3489380" cy="196467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pPr>
            <a:r>
              <a:rPr lang="en-US" sz="1400" b="1" dirty="0">
                <a:solidFill>
                  <a:schemeClr val="accent1"/>
                </a:solidFill>
              </a:rPr>
              <a:t>Customer Content</a:t>
            </a:r>
            <a:endParaRPr lang="en-US" sz="1400" dirty="0">
              <a:solidFill>
                <a:schemeClr val="accent1"/>
              </a:solidFill>
            </a:endParaRPr>
          </a:p>
          <a:p>
            <a:pPr marL="285115" indent="-285115">
              <a:spcBef>
                <a:spcPts val="0"/>
              </a:spcBef>
              <a:spcAft>
                <a:spcPts val="667"/>
              </a:spcAft>
              <a:buSzPts val="1100"/>
              <a:buChar char="•"/>
            </a:pPr>
            <a:r>
              <a:rPr lang="en-US" sz="1400" dirty="0">
                <a:solidFill>
                  <a:schemeClr val="accent6"/>
                </a:solidFill>
                <a:hlinkClick r:id="rId6">
                  <a:extLst>
                    <a:ext uri="{A12FA001-AC4F-418D-AE19-62706E023703}">
                      <ahyp:hlinkClr xmlns:ahyp="http://schemas.microsoft.com/office/drawing/2018/hyperlinkcolor" val="tx"/>
                    </a:ext>
                  </a:extLst>
                </a:hlinkClick>
              </a:rPr>
              <a:t>Utilities Infographic</a:t>
            </a:r>
            <a:endParaRPr lang="en-US" sz="1400">
              <a:solidFill>
                <a:schemeClr val="accent6"/>
              </a:solidFill>
              <a:hlinkClick r:id="" action="ppaction://noaction">
                <a:extLst>
                  <a:ext uri="{A12FA001-AC4F-418D-AE19-62706E023703}">
                    <ahyp:hlinkClr xmlns:ahyp="http://schemas.microsoft.com/office/drawing/2018/hyperlinkcolor" val="tx"/>
                  </a:ext>
                </a:extLst>
              </a:hlinkClick>
            </a:endParaRPr>
          </a:p>
          <a:p>
            <a:pPr marL="285115" indent="-285115">
              <a:spcBef>
                <a:spcPts val="0"/>
              </a:spcBef>
              <a:spcAft>
                <a:spcPts val="667"/>
              </a:spcAft>
              <a:buSzPts val="1100"/>
              <a:buChar char="•"/>
            </a:pPr>
            <a:r>
              <a:rPr lang="en-US" sz="1400" dirty="0">
                <a:solidFill>
                  <a:schemeClr val="accent6"/>
                </a:solidFill>
                <a:hlinkClick r:id="rId7">
                  <a:extLst>
                    <a:ext uri="{A12FA001-AC4F-418D-AE19-62706E023703}">
                      <ahyp:hlinkClr xmlns:ahyp="http://schemas.microsoft.com/office/drawing/2018/hyperlinkcolor" val="tx"/>
                    </a:ext>
                  </a:extLst>
                </a:hlinkClick>
              </a:rPr>
              <a:t>e-book HQ post</a:t>
            </a:r>
            <a:endParaRPr lang="en-US" sz="1400" dirty="0">
              <a:solidFill>
                <a:schemeClr val="accent6"/>
              </a:solidFill>
            </a:endParaRPr>
          </a:p>
          <a:p>
            <a:pPr marL="285115" indent="-285115">
              <a:spcBef>
                <a:spcPts val="0"/>
              </a:spcBef>
              <a:spcAft>
                <a:spcPts val="667"/>
              </a:spcAft>
              <a:buSzPts val="1100"/>
              <a:buChar char="•"/>
            </a:pPr>
            <a:r>
              <a:rPr lang="en-US" sz="1400" dirty="0">
                <a:solidFill>
                  <a:schemeClr val="accent6"/>
                </a:solidFill>
                <a:hlinkClick r:id="rId8">
                  <a:extLst>
                    <a:ext uri="{A12FA001-AC4F-418D-AE19-62706E023703}">
                      <ahyp:hlinkClr xmlns:ahyp="http://schemas.microsoft.com/office/drawing/2018/hyperlinkcolor" val="tx"/>
                    </a:ext>
                  </a:extLst>
                </a:hlinkClick>
              </a:rPr>
              <a:t>e-book Direct link to PDF</a:t>
            </a:r>
            <a:endParaRPr lang="en-US" sz="1400">
              <a:solidFill>
                <a:schemeClr val="accent6"/>
              </a:solidFill>
            </a:endParaRPr>
          </a:p>
          <a:p>
            <a:pPr marL="285115" indent="-285115">
              <a:spcBef>
                <a:spcPts val="0"/>
              </a:spcBef>
              <a:spcAft>
                <a:spcPts val="667"/>
              </a:spcAft>
              <a:buSzPts val="1100"/>
              <a:buFont typeface="Arial"/>
              <a:buChar char="•"/>
            </a:pPr>
            <a:r>
              <a:rPr lang="en-US" sz="1400" dirty="0">
                <a:solidFill>
                  <a:schemeClr val="tx1"/>
                </a:solidFill>
              </a:rPr>
              <a:t>HQ post infographic (soon)</a:t>
            </a: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285115" indent="-285115">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285115" indent="-285115">
              <a:spcBef>
                <a:spcPts val="0"/>
              </a:spcBef>
              <a:spcAft>
                <a:spcPts val="667"/>
              </a:spcAft>
              <a:buSzPts val="1100"/>
              <a:buChar char="•"/>
            </a:pPr>
            <a:endParaRPr lang="en-US" sz="1400" dirty="0">
              <a:solidFill>
                <a:schemeClr val="accent6"/>
              </a:solidFill>
            </a:endParaRPr>
          </a:p>
        </p:txBody>
      </p:sp>
      <p:sp>
        <p:nvSpPr>
          <p:cNvPr id="21" name="Rectangle 20">
            <a:extLst>
              <a:ext uri="{FF2B5EF4-FFF2-40B4-BE49-F238E27FC236}">
                <a16:creationId xmlns:a16="http://schemas.microsoft.com/office/drawing/2014/main" id="{7F803B59-9B1A-0E41-96D1-6321BF0ECF4B}"/>
              </a:ext>
            </a:extLst>
          </p:cNvPr>
          <p:cNvSpPr/>
          <p:nvPr/>
        </p:nvSpPr>
        <p:spPr>
          <a:xfrm>
            <a:off x="5943008" y="3223870"/>
            <a:ext cx="242311" cy="369108"/>
          </a:xfrm>
          <a:prstGeom prst="rect">
            <a:avLst/>
          </a:prstGeom>
        </p:spPr>
        <p:txBody>
          <a:bodyPr wrap="none">
            <a:spAutoFit/>
          </a:bodyPr>
          <a:lstStyle/>
          <a:p>
            <a:r>
              <a:rPr lang="en-US" sz="1799">
                <a:latin typeface="Times" pitchFamily="2" charset="0"/>
              </a:rPr>
              <a:t> </a:t>
            </a:r>
            <a:endParaRPr lang="en-US" sz="1799"/>
          </a:p>
        </p:txBody>
      </p:sp>
      <p:pic>
        <p:nvPicPr>
          <p:cNvPr id="5" name="Picture 4">
            <a:extLst>
              <a:ext uri="{FF2B5EF4-FFF2-40B4-BE49-F238E27FC236}">
                <a16:creationId xmlns:a16="http://schemas.microsoft.com/office/drawing/2014/main" id="{FE82CC9A-AADE-A9A2-BEA9-C2B5EF681F58}"/>
              </a:ext>
            </a:extLst>
          </p:cNvPr>
          <p:cNvPicPr>
            <a:picLocks noChangeAspect="1"/>
          </p:cNvPicPr>
          <p:nvPr/>
        </p:nvPicPr>
        <p:blipFill>
          <a:blip r:embed="rId9"/>
          <a:stretch>
            <a:fillRect/>
          </a:stretch>
        </p:blipFill>
        <p:spPr>
          <a:xfrm>
            <a:off x="6965893" y="1544296"/>
            <a:ext cx="2345941" cy="133185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47B57778-6520-B716-113D-941F2C837E27}"/>
              </a:ext>
            </a:extLst>
          </p:cNvPr>
          <p:cNvSpPr txBox="1">
            <a:spLocks/>
          </p:cNvSpPr>
          <p:nvPr/>
        </p:nvSpPr>
        <p:spPr>
          <a:xfrm>
            <a:off x="379413" y="536582"/>
            <a:ext cx="8933020" cy="690029"/>
          </a:xfrm>
          <a:prstGeom prst="rect">
            <a:avLst/>
          </a:prstGeom>
        </p:spPr>
        <p:txBody>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endParaRPr lang="en-US" dirty="0"/>
          </a:p>
        </p:txBody>
      </p:sp>
      <p:sp>
        <p:nvSpPr>
          <p:cNvPr id="4" name="Google Shape;258;g5c4b7e685c_0_8">
            <a:extLst>
              <a:ext uri="{FF2B5EF4-FFF2-40B4-BE49-F238E27FC236}">
                <a16:creationId xmlns:a16="http://schemas.microsoft.com/office/drawing/2014/main" id="{562DF092-B4A0-4B65-5068-AE11A1110AA4}"/>
              </a:ext>
            </a:extLst>
          </p:cNvPr>
          <p:cNvSpPr txBox="1">
            <a:spLocks/>
          </p:cNvSpPr>
          <p:nvPr/>
        </p:nvSpPr>
        <p:spPr>
          <a:xfrm>
            <a:off x="7365490" y="5275455"/>
            <a:ext cx="3490289" cy="1171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buClr>
                <a:srgbClr val="000000"/>
              </a:buClr>
              <a:buSzPts val="1100"/>
            </a:pPr>
            <a:r>
              <a:rPr lang="en-US" sz="1400" b="1" dirty="0">
                <a:solidFill>
                  <a:schemeClr val="accent1"/>
                </a:solidFill>
              </a:rPr>
              <a:t>  Seller resources</a:t>
            </a:r>
            <a:endParaRPr lang="en-US" sz="1400" dirty="0">
              <a:solidFill>
                <a:schemeClr val="accent1"/>
              </a:solidFill>
            </a:endParaRPr>
          </a:p>
          <a:p>
            <a:pPr marL="285750" indent="-285750">
              <a:spcBef>
                <a:spcPts val="0"/>
              </a:spcBef>
              <a:spcAft>
                <a:spcPts val="667"/>
              </a:spcAft>
              <a:buSzPts val="1100"/>
              <a:buChar char="•"/>
            </a:pPr>
            <a:r>
              <a:rPr lang="en-US" sz="1400" dirty="0">
                <a:solidFill>
                  <a:schemeClr val="accent6"/>
                </a:solidFill>
                <a:hlinkClick r:id="rId10">
                  <a:extLst>
                    <a:ext uri="{A12FA001-AC4F-418D-AE19-62706E023703}">
                      <ahyp:hlinkClr xmlns:ahyp="http://schemas.microsoft.com/office/drawing/2018/hyperlinkcolor" val="tx"/>
                    </a:ext>
                  </a:extLst>
                </a:hlinkClick>
              </a:rPr>
              <a:t>Campaign folder in SharePoint</a:t>
            </a:r>
            <a:endParaRPr lang="en-US" sz="1400" dirty="0">
              <a:solidFill>
                <a:schemeClr val="accent6"/>
              </a:solidFill>
            </a:endParaRPr>
          </a:p>
          <a:p>
            <a:pPr marL="285750" indent="-285750">
              <a:spcBef>
                <a:spcPts val="0"/>
              </a:spcBef>
              <a:spcAft>
                <a:spcPts val="667"/>
              </a:spcAft>
              <a:buSzPts val="1100"/>
              <a:buFont typeface="Arial,Sans-Serif"/>
              <a:buChar char="•"/>
            </a:pPr>
            <a:r>
              <a:rPr lang="en-US" sz="1400" dirty="0">
                <a:solidFill>
                  <a:schemeClr val="accent6"/>
                </a:solidFill>
                <a:hlinkClick r:id="rId11">
                  <a:extLst>
                    <a:ext uri="{A12FA001-AC4F-418D-AE19-62706E023703}">
                      <ahyp:hlinkClr xmlns:ahyp="http://schemas.microsoft.com/office/drawing/2018/hyperlinkcolor" val="tx"/>
                    </a:ext>
                  </a:extLst>
                </a:hlinkClick>
              </a:rPr>
              <a:t>Customer references</a:t>
            </a:r>
            <a:endParaRPr lang="en-US" sz="1400">
              <a:solidFill>
                <a:srgbClr val="000000"/>
              </a:solidFill>
            </a:endParaRPr>
          </a:p>
          <a:p>
            <a:pPr marL="285750" indent="-285750">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p:txBody>
      </p:sp>
      <p:pic>
        <p:nvPicPr>
          <p:cNvPr id="6" name="Picture 5" descr="A person in a suit riding a scooter&#10;&#10;Description automatically generated">
            <a:extLst>
              <a:ext uri="{FF2B5EF4-FFF2-40B4-BE49-F238E27FC236}">
                <a16:creationId xmlns:a16="http://schemas.microsoft.com/office/drawing/2014/main" id="{71160775-9AB6-7CF4-CA89-F664BAC2CA71}"/>
              </a:ext>
            </a:extLst>
          </p:cNvPr>
          <p:cNvPicPr>
            <a:picLocks noChangeAspect="1"/>
          </p:cNvPicPr>
          <p:nvPr/>
        </p:nvPicPr>
        <p:blipFill>
          <a:blip r:embed="rId12"/>
          <a:stretch>
            <a:fillRect/>
          </a:stretch>
        </p:blipFill>
        <p:spPr>
          <a:xfrm>
            <a:off x="7186445" y="3408869"/>
            <a:ext cx="1623709" cy="964389"/>
          </a:xfrm>
          <a:prstGeom prst="rect">
            <a:avLst/>
          </a:prstGeom>
        </p:spPr>
      </p:pic>
      <p:pic>
        <p:nvPicPr>
          <p:cNvPr id="7" name="Picture 6" descr="A screenshot of a website&#10;&#10;Description automatically generated">
            <a:extLst>
              <a:ext uri="{FF2B5EF4-FFF2-40B4-BE49-F238E27FC236}">
                <a16:creationId xmlns:a16="http://schemas.microsoft.com/office/drawing/2014/main" id="{BA681553-ECC3-7D96-CF90-26250E9FF594}"/>
              </a:ext>
            </a:extLst>
          </p:cNvPr>
          <p:cNvPicPr>
            <a:picLocks noChangeAspect="1"/>
          </p:cNvPicPr>
          <p:nvPr/>
        </p:nvPicPr>
        <p:blipFill rotWithShape="1">
          <a:blip r:embed="rId13"/>
          <a:srcRect t="672" r="-457" b="37695"/>
          <a:stretch/>
        </p:blipFill>
        <p:spPr>
          <a:xfrm>
            <a:off x="9908416" y="1716392"/>
            <a:ext cx="1189513" cy="277455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8D9D489-3A7D-DC37-11DC-67005E62E518}"/>
              </a:ext>
            </a:extLst>
          </p:cNvPr>
          <p:cNvSpPr txBox="1"/>
          <p:nvPr/>
        </p:nvSpPr>
        <p:spPr>
          <a:xfrm>
            <a:off x="7367081" y="4373123"/>
            <a:ext cx="1277914" cy="369332"/>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200" u="sng" dirty="0">
                <a:solidFill>
                  <a:srgbClr val="1168CD"/>
                </a:solidFill>
                <a:latin typeface="Arial"/>
                <a:cs typeface="Arial"/>
                <a:hlinkClick r:id="rId7">
                  <a:extLst>
                    <a:ext uri="{A12FA001-AC4F-418D-AE19-62706E023703}">
                      <ahyp:hlinkClr xmlns:ahyp="http://schemas.microsoft.com/office/drawing/2018/hyperlinkcolor" val="tx"/>
                    </a:ext>
                  </a:extLst>
                </a:hlinkClick>
              </a:rPr>
              <a:t>E-book HQ post</a:t>
            </a:r>
            <a:r>
              <a:rPr lang="en-US" sz="1200" dirty="0">
                <a:latin typeface="Arial"/>
                <a:cs typeface="Arial"/>
              </a:rPr>
              <a:t>​</a:t>
            </a:r>
            <a:endParaRPr lang="en-US" sz="1200" dirty="0">
              <a:cs typeface="Arial"/>
            </a:endParaRPr>
          </a:p>
        </p:txBody>
      </p:sp>
      <p:cxnSp>
        <p:nvCxnSpPr>
          <p:cNvPr id="9" name="Straight Connector 8">
            <a:extLst>
              <a:ext uri="{FF2B5EF4-FFF2-40B4-BE49-F238E27FC236}">
                <a16:creationId xmlns:a16="http://schemas.microsoft.com/office/drawing/2014/main" id="{3CDC9039-7A81-753D-DA2A-E694C307931A}"/>
              </a:ext>
            </a:extLst>
          </p:cNvPr>
          <p:cNvCxnSpPr/>
          <p:nvPr/>
        </p:nvCxnSpPr>
        <p:spPr>
          <a:xfrm>
            <a:off x="232384" y="5048034"/>
            <a:ext cx="11558588" cy="0"/>
          </a:xfrm>
          <a:prstGeom prst="line">
            <a:avLst/>
          </a:prstGeom>
          <a:ln w="12700" cap="flat" cmpd="sng" algn="ctr">
            <a:solidFill>
              <a:srgbClr val="FA461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Title 16">
            <a:extLst>
              <a:ext uri="{FF2B5EF4-FFF2-40B4-BE49-F238E27FC236}">
                <a16:creationId xmlns:a16="http://schemas.microsoft.com/office/drawing/2014/main" id="{AC5F3758-6F7A-4A2E-A107-59A5A73D4BDA}"/>
              </a:ext>
            </a:extLst>
          </p:cNvPr>
          <p:cNvSpPr>
            <a:spLocks noGrp="1"/>
          </p:cNvSpPr>
          <p:nvPr>
            <p:ph type="title"/>
          </p:nvPr>
        </p:nvSpPr>
        <p:spPr>
          <a:xfrm>
            <a:off x="381102" y="357723"/>
            <a:ext cx="6584791" cy="565950"/>
          </a:xfrm>
        </p:spPr>
        <p:txBody>
          <a:bodyPr/>
          <a:lstStyle/>
          <a:p>
            <a:r>
              <a:rPr lang="en-US" dirty="0"/>
              <a:t>Customer experience in </a:t>
            </a:r>
            <a:r>
              <a:rPr lang="en-US" dirty="0">
                <a:solidFill>
                  <a:srgbClr val="FF0000"/>
                </a:solidFill>
              </a:rPr>
              <a:t>Utilities</a:t>
            </a:r>
            <a:br>
              <a:rPr lang="en-US" dirty="0"/>
            </a:br>
            <a:endParaRPr lang="en-US" dirty="0"/>
          </a:p>
        </p:txBody>
      </p:sp>
      <p:sp>
        <p:nvSpPr>
          <p:cNvPr id="18" name="Content Placeholder 17">
            <a:extLst>
              <a:ext uri="{FF2B5EF4-FFF2-40B4-BE49-F238E27FC236}">
                <a16:creationId xmlns:a16="http://schemas.microsoft.com/office/drawing/2014/main" id="{71FCCE3B-8875-260C-4195-851C05887C29}"/>
              </a:ext>
            </a:extLst>
          </p:cNvPr>
          <p:cNvSpPr>
            <a:spLocks noGrp="1"/>
          </p:cNvSpPr>
          <p:nvPr>
            <p:ph sz="quarter" idx="10"/>
          </p:nvPr>
        </p:nvSpPr>
        <p:spPr/>
        <p:txBody>
          <a:bodyPr/>
          <a:lstStyle/>
          <a:p>
            <a:endParaRPr lang="en-US" dirty="0"/>
          </a:p>
        </p:txBody>
      </p:sp>
      <p:sp>
        <p:nvSpPr>
          <p:cNvPr id="20" name="TextBox 19">
            <a:extLst>
              <a:ext uri="{FF2B5EF4-FFF2-40B4-BE49-F238E27FC236}">
                <a16:creationId xmlns:a16="http://schemas.microsoft.com/office/drawing/2014/main" id="{327ABAFF-B042-A7D9-A4FE-4730CABE369D}"/>
              </a:ext>
            </a:extLst>
          </p:cNvPr>
          <p:cNvSpPr txBox="1"/>
          <p:nvPr/>
        </p:nvSpPr>
        <p:spPr>
          <a:xfrm>
            <a:off x="291141" y="658833"/>
            <a:ext cx="9446376" cy="369332"/>
          </a:xfrm>
          <a:prstGeom prst="rect">
            <a:avLst/>
          </a:prstGeom>
          <a:noFill/>
        </p:spPr>
        <p:txBody>
          <a:bodyPr wrap="square">
            <a:spAutoFit/>
          </a:bodyPr>
          <a:lstStyle/>
          <a:p>
            <a:r>
              <a:rPr lang="en-US" sz="1800" dirty="0">
                <a:latin typeface="Arial"/>
                <a:cs typeface="Arial"/>
              </a:rPr>
              <a:t>Marketing Content Pack </a:t>
            </a:r>
            <a:r>
              <a:rPr lang="en-US" sz="1800" i="1" dirty="0">
                <a:latin typeface="Arial"/>
                <a:cs typeface="Arial"/>
              </a:rPr>
              <a:t>(infographic, e-book, CFD, enablement and social posts)</a:t>
            </a:r>
            <a:endParaRPr lang="en-US" dirty="0"/>
          </a:p>
        </p:txBody>
      </p:sp>
    </p:spTree>
    <p:extLst>
      <p:ext uri="{BB962C8B-B14F-4D97-AF65-F5344CB8AC3E}">
        <p14:creationId xmlns:p14="http://schemas.microsoft.com/office/powerpoint/2010/main" val="3546031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571A7-3F94-255C-FB0D-CFCBCE2AF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9A2C82-0A4A-32F5-112E-B1EC322BBCB7}"/>
              </a:ext>
            </a:extLst>
          </p:cNvPr>
          <p:cNvSpPr>
            <a:spLocks noGrp="1"/>
          </p:cNvSpPr>
          <p:nvPr>
            <p:ph type="ctrTitle"/>
          </p:nvPr>
        </p:nvSpPr>
        <p:spPr>
          <a:xfrm>
            <a:off x="533707" y="1371486"/>
            <a:ext cx="7376916" cy="1846659"/>
          </a:xfrm>
        </p:spPr>
        <p:txBody>
          <a:bodyPr/>
          <a:lstStyle/>
          <a:p>
            <a:r>
              <a:rPr lang="en-US" dirty="0" err="1"/>
              <a:t>Custroemr</a:t>
            </a:r>
            <a:r>
              <a:rPr lang="en-US" dirty="0"/>
              <a:t> Experience Summit</a:t>
            </a:r>
          </a:p>
        </p:txBody>
      </p:sp>
      <p:sp>
        <p:nvSpPr>
          <p:cNvPr id="3" name="Content Placeholder 2">
            <a:extLst>
              <a:ext uri="{FF2B5EF4-FFF2-40B4-BE49-F238E27FC236}">
                <a16:creationId xmlns:a16="http://schemas.microsoft.com/office/drawing/2014/main" id="{A45B47B1-20CC-A937-E834-7E2667EABAEF}"/>
              </a:ext>
            </a:extLst>
          </p:cNvPr>
          <p:cNvSpPr>
            <a:spLocks noGrp="1"/>
          </p:cNvSpPr>
          <p:nvPr>
            <p:ph type="subTitle" idx="1"/>
          </p:nvPr>
        </p:nvSpPr>
        <p:spPr>
          <a:xfrm>
            <a:off x="546730" y="3233068"/>
            <a:ext cx="7121656" cy="366254"/>
          </a:xfrm>
        </p:spPr>
        <p:txBody>
          <a:bodyPr/>
          <a:lstStyle/>
          <a:p>
            <a:r>
              <a:rPr lang="en-US" sz="2800" b="0" dirty="0"/>
              <a:t>FORWARD 2024</a:t>
            </a:r>
          </a:p>
        </p:txBody>
      </p:sp>
      <p:sp>
        <p:nvSpPr>
          <p:cNvPr id="4" name="Text Placeholder 3">
            <a:extLst>
              <a:ext uri="{FF2B5EF4-FFF2-40B4-BE49-F238E27FC236}">
                <a16:creationId xmlns:a16="http://schemas.microsoft.com/office/drawing/2014/main" id="{7586DBB2-35DC-12A8-E24D-F5E02ABFC5AF}"/>
              </a:ext>
            </a:extLst>
          </p:cNvPr>
          <p:cNvSpPr>
            <a:spLocks noGrp="1"/>
          </p:cNvSpPr>
          <p:nvPr>
            <p:ph type="body" sz="quarter" idx="10"/>
          </p:nvPr>
        </p:nvSpPr>
        <p:spPr/>
        <p:txBody>
          <a:bodyPr/>
          <a:lstStyle/>
          <a:p>
            <a:endParaRPr lang="en-US"/>
          </a:p>
        </p:txBody>
      </p:sp>
      <p:sp>
        <p:nvSpPr>
          <p:cNvPr id="6" name="Subtitle 9">
            <a:extLst>
              <a:ext uri="{FF2B5EF4-FFF2-40B4-BE49-F238E27FC236}">
                <a16:creationId xmlns:a16="http://schemas.microsoft.com/office/drawing/2014/main" id="{DF85FEB2-01E8-E9CA-0F90-93C89BFE6D80}"/>
              </a:ext>
            </a:extLst>
          </p:cNvPr>
          <p:cNvSpPr txBox="1">
            <a:spLocks/>
          </p:cNvSpPr>
          <p:nvPr/>
        </p:nvSpPr>
        <p:spPr>
          <a:xfrm>
            <a:off x="554062" y="530904"/>
            <a:ext cx="5292030" cy="366159"/>
          </a:xfrm>
          <a:prstGeom prst="rect">
            <a:avLst/>
          </a:prstGeom>
        </p:spPr>
        <p:txBody>
          <a:bodyPr vert="horz" wrap="square" lIns="0" tIns="0" rIns="0" bIns="0" rtlCol="0" anchor="t" anchorCtr="0">
            <a:spAutoFit/>
          </a:bodyPr>
          <a:lstStyle>
            <a:lvl1pPr marL="0" indent="0" algn="l" defTabSz="457200" rtl="0" eaLnBrk="1" latinLnBrk="0" hangingPunct="1">
              <a:lnSpc>
                <a:spcPct val="85000"/>
              </a:lnSpc>
              <a:spcBef>
                <a:spcPts val="800"/>
              </a:spcBef>
              <a:buFont typeface="Arial"/>
              <a:buNone/>
              <a:defRPr sz="2800" b="1" i="0" kern="1200" spc="-50">
                <a:solidFill>
                  <a:schemeClr val="tx2"/>
                </a:solidFill>
                <a:latin typeface="Arial"/>
                <a:ea typeface="+mn-ea"/>
                <a:cs typeface="Arial"/>
              </a:defRPr>
            </a:lvl1pPr>
            <a:lvl2pPr marL="457200" indent="0" algn="ctr" defTabSz="457200" rtl="0" eaLnBrk="1" latinLnBrk="0" hangingPunct="1">
              <a:spcBef>
                <a:spcPts val="500"/>
              </a:spcBef>
              <a:buClr>
                <a:schemeClr val="tx1"/>
              </a:buClr>
              <a:buFont typeface="Arial"/>
              <a:buNone/>
              <a:defRPr sz="2000" kern="1200">
                <a:solidFill>
                  <a:schemeClr val="tx1">
                    <a:tint val="75000"/>
                  </a:schemeClr>
                </a:solidFill>
                <a:latin typeface="Arial"/>
                <a:ea typeface="+mn-ea"/>
                <a:cs typeface="Arial"/>
              </a:defRPr>
            </a:lvl2pPr>
            <a:lvl3pPr marL="914400" indent="0" algn="ctr" defTabSz="457200" rtl="0" eaLnBrk="1" latinLnBrk="0" hangingPunct="1">
              <a:spcBef>
                <a:spcPts val="300"/>
              </a:spcBef>
              <a:buClr>
                <a:schemeClr val="tx1"/>
              </a:buClr>
              <a:buFont typeface="Lucida Grande"/>
              <a:buNone/>
              <a:defRPr sz="2000" kern="1200">
                <a:solidFill>
                  <a:schemeClr val="tx1">
                    <a:tint val="75000"/>
                  </a:schemeClr>
                </a:solidFill>
                <a:latin typeface="Arial"/>
                <a:ea typeface="+mn-ea"/>
                <a:cs typeface="Arial"/>
              </a:defRPr>
            </a:lvl3pPr>
            <a:lvl4pPr marL="1371600" indent="0" algn="ctr" defTabSz="457200" rtl="0" eaLnBrk="1" latinLnBrk="0" hangingPunct="1">
              <a:spcBef>
                <a:spcPts val="200"/>
              </a:spcBef>
              <a:buClr>
                <a:schemeClr val="tx1"/>
              </a:buClr>
              <a:buFont typeface="Arial"/>
              <a:buNone/>
              <a:defRPr sz="2000" kern="1200">
                <a:solidFill>
                  <a:schemeClr val="tx1">
                    <a:tint val="75000"/>
                  </a:schemeClr>
                </a:solidFill>
                <a:latin typeface="Arial"/>
                <a:ea typeface="+mn-ea"/>
                <a:cs typeface="Arial"/>
              </a:defRPr>
            </a:lvl4pPr>
            <a:lvl5pPr marL="1828800" indent="0" algn="ctr" defTabSz="457200" rtl="0" eaLnBrk="1" latinLnBrk="0" hangingPunct="1">
              <a:spcBef>
                <a:spcPts val="100"/>
              </a:spcBef>
              <a:buClr>
                <a:schemeClr val="tx1"/>
              </a:buClr>
              <a:buFont typeface="Lucida Grande"/>
              <a:buNone/>
              <a:defRPr sz="20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799">
                <a:solidFill>
                  <a:schemeClr val="tx1"/>
                </a:solidFill>
              </a:rPr>
              <a:t>Marketing content pack</a:t>
            </a:r>
          </a:p>
        </p:txBody>
      </p:sp>
    </p:spTree>
    <p:extLst>
      <p:ext uri="{BB962C8B-B14F-4D97-AF65-F5344CB8AC3E}">
        <p14:creationId xmlns:p14="http://schemas.microsoft.com/office/powerpoint/2010/main" val="3345794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D3C8293E-4096-26D4-B5B6-3F9CE02D0CBC}"/>
              </a:ext>
            </a:extLst>
          </p:cNvPr>
          <p:cNvSpPr>
            <a:spLocks noGrp="1"/>
          </p:cNvSpPr>
          <p:nvPr>
            <p:ph type="body" sz="quarter" idx="26"/>
          </p:nvPr>
        </p:nvSpPr>
        <p:spPr>
          <a:xfrm>
            <a:off x="643859" y="1522880"/>
            <a:ext cx="756444" cy="475461"/>
          </a:xfrm>
        </p:spPr>
        <p:txBody>
          <a:bodyPr/>
          <a:lstStyle/>
          <a:p>
            <a:r>
              <a:rPr lang="en-US"/>
              <a:t>01</a:t>
            </a:r>
          </a:p>
        </p:txBody>
      </p:sp>
      <p:sp>
        <p:nvSpPr>
          <p:cNvPr id="3" name="Text Placeholder 2">
            <a:extLst>
              <a:ext uri="{FF2B5EF4-FFF2-40B4-BE49-F238E27FC236}">
                <a16:creationId xmlns:a16="http://schemas.microsoft.com/office/drawing/2014/main" id="{78A39035-6D77-6E5D-1CDE-448A8181F42F}"/>
              </a:ext>
            </a:extLst>
          </p:cNvPr>
          <p:cNvSpPr>
            <a:spLocks noGrp="1"/>
          </p:cNvSpPr>
          <p:nvPr>
            <p:ph type="body" sz="quarter" idx="11"/>
          </p:nvPr>
        </p:nvSpPr>
        <p:spPr>
          <a:xfrm>
            <a:off x="643859" y="2789745"/>
            <a:ext cx="756444" cy="475461"/>
          </a:xfrm>
        </p:spPr>
        <p:txBody>
          <a:bodyPr/>
          <a:lstStyle/>
          <a:p>
            <a:r>
              <a:rPr lang="en-US"/>
              <a:t>02</a:t>
            </a:r>
          </a:p>
        </p:txBody>
      </p:sp>
      <p:sp>
        <p:nvSpPr>
          <p:cNvPr id="2" name="Content Placeholder 1">
            <a:extLst>
              <a:ext uri="{FF2B5EF4-FFF2-40B4-BE49-F238E27FC236}">
                <a16:creationId xmlns:a16="http://schemas.microsoft.com/office/drawing/2014/main" id="{3D3BBDF2-2A16-0C0A-43B7-FB18790DF75F}"/>
              </a:ext>
            </a:extLst>
          </p:cNvPr>
          <p:cNvSpPr>
            <a:spLocks noGrp="1"/>
          </p:cNvSpPr>
          <p:nvPr>
            <p:ph type="body" sz="quarter" idx="12"/>
          </p:nvPr>
        </p:nvSpPr>
        <p:spPr>
          <a:xfrm>
            <a:off x="643859" y="4063979"/>
            <a:ext cx="756444" cy="475461"/>
          </a:xfrm>
        </p:spPr>
        <p:txBody>
          <a:bodyPr/>
          <a:lstStyle/>
          <a:p>
            <a:r>
              <a:rPr lang="en-US"/>
              <a:t>03</a:t>
            </a:r>
          </a:p>
        </p:txBody>
      </p:sp>
      <p:sp>
        <p:nvSpPr>
          <p:cNvPr id="6" name="Text Placeholder 5">
            <a:extLst>
              <a:ext uri="{FF2B5EF4-FFF2-40B4-BE49-F238E27FC236}">
                <a16:creationId xmlns:a16="http://schemas.microsoft.com/office/drawing/2014/main" id="{FD811FA1-8E9B-C28E-F7F6-9157A4FCB71D}"/>
              </a:ext>
            </a:extLst>
          </p:cNvPr>
          <p:cNvSpPr>
            <a:spLocks noGrp="1"/>
          </p:cNvSpPr>
          <p:nvPr>
            <p:ph type="body" sz="quarter" idx="14"/>
          </p:nvPr>
        </p:nvSpPr>
        <p:spPr>
          <a:xfrm>
            <a:off x="1837971" y="1638622"/>
            <a:ext cx="3759301" cy="264145"/>
          </a:xfrm>
        </p:spPr>
        <p:txBody>
          <a:bodyPr/>
          <a:lstStyle/>
          <a:p>
            <a:r>
              <a:rPr lang="en-US"/>
              <a:t>CX MythBusters</a:t>
            </a:r>
          </a:p>
        </p:txBody>
      </p:sp>
      <p:sp>
        <p:nvSpPr>
          <p:cNvPr id="7" name="Text Placeholder 6">
            <a:extLst>
              <a:ext uri="{FF2B5EF4-FFF2-40B4-BE49-F238E27FC236}">
                <a16:creationId xmlns:a16="http://schemas.microsoft.com/office/drawing/2014/main" id="{83DF804F-6388-D7E6-842B-A40998DD108B}"/>
              </a:ext>
            </a:extLst>
          </p:cNvPr>
          <p:cNvSpPr>
            <a:spLocks noGrp="1"/>
          </p:cNvSpPr>
          <p:nvPr>
            <p:ph type="body" sz="quarter" idx="15"/>
          </p:nvPr>
        </p:nvSpPr>
        <p:spPr>
          <a:xfrm>
            <a:off x="1864783" y="4181905"/>
            <a:ext cx="3758322" cy="264145"/>
          </a:xfrm>
        </p:spPr>
        <p:txBody>
          <a:bodyPr/>
          <a:lstStyle/>
          <a:p>
            <a:r>
              <a:rPr lang="en-US"/>
              <a:t>Customer spotlight: Flutter</a:t>
            </a:r>
          </a:p>
        </p:txBody>
      </p:sp>
      <p:sp>
        <p:nvSpPr>
          <p:cNvPr id="8" name="Text Placeholder 7">
            <a:extLst>
              <a:ext uri="{FF2B5EF4-FFF2-40B4-BE49-F238E27FC236}">
                <a16:creationId xmlns:a16="http://schemas.microsoft.com/office/drawing/2014/main" id="{26A67649-63D4-FA11-AFBB-8C168C5348D4}"/>
              </a:ext>
            </a:extLst>
          </p:cNvPr>
          <p:cNvSpPr>
            <a:spLocks noGrp="1"/>
          </p:cNvSpPr>
          <p:nvPr>
            <p:ph type="body" sz="quarter" idx="16"/>
          </p:nvPr>
        </p:nvSpPr>
        <p:spPr>
          <a:xfrm>
            <a:off x="1864783" y="2751332"/>
            <a:ext cx="3758322" cy="528290"/>
          </a:xfrm>
        </p:spPr>
        <p:txBody>
          <a:bodyPr/>
          <a:lstStyle/>
          <a:p>
            <a:r>
              <a:rPr lang="en-US"/>
              <a:t>Customer spotlight: </a:t>
            </a:r>
            <a:r>
              <a:rPr lang="en-US" err="1"/>
              <a:t>BlueCrossBlueShield</a:t>
            </a:r>
            <a:r>
              <a:rPr lang="en-US"/>
              <a:t> NC</a:t>
            </a:r>
          </a:p>
        </p:txBody>
      </p:sp>
      <p:sp>
        <p:nvSpPr>
          <p:cNvPr id="10" name="Text Placeholder 9">
            <a:extLst>
              <a:ext uri="{FF2B5EF4-FFF2-40B4-BE49-F238E27FC236}">
                <a16:creationId xmlns:a16="http://schemas.microsoft.com/office/drawing/2014/main" id="{3EE847F3-75CB-179E-354B-F78A34165623}"/>
              </a:ext>
            </a:extLst>
          </p:cNvPr>
          <p:cNvSpPr>
            <a:spLocks noGrp="1"/>
          </p:cNvSpPr>
          <p:nvPr>
            <p:ph type="body" sz="quarter" idx="18"/>
          </p:nvPr>
        </p:nvSpPr>
        <p:spPr>
          <a:xfrm>
            <a:off x="7908564" y="1638622"/>
            <a:ext cx="3759301" cy="264145"/>
          </a:xfrm>
        </p:spPr>
        <p:txBody>
          <a:bodyPr/>
          <a:lstStyle/>
          <a:p>
            <a:r>
              <a:rPr lang="en-US"/>
              <a:t>Demo: CX Companion</a:t>
            </a:r>
          </a:p>
        </p:txBody>
      </p:sp>
      <p:sp>
        <p:nvSpPr>
          <p:cNvPr id="11" name="Text Placeholder 10">
            <a:extLst>
              <a:ext uri="{FF2B5EF4-FFF2-40B4-BE49-F238E27FC236}">
                <a16:creationId xmlns:a16="http://schemas.microsoft.com/office/drawing/2014/main" id="{37877B61-53EA-65BB-84B9-6436A44A8F98}"/>
              </a:ext>
            </a:extLst>
          </p:cNvPr>
          <p:cNvSpPr>
            <a:spLocks noGrp="1"/>
          </p:cNvSpPr>
          <p:nvPr>
            <p:ph type="body" sz="quarter" idx="19"/>
          </p:nvPr>
        </p:nvSpPr>
        <p:spPr>
          <a:xfrm>
            <a:off x="7908564" y="2912855"/>
            <a:ext cx="3759301" cy="264145"/>
          </a:xfrm>
        </p:spPr>
        <p:txBody>
          <a:bodyPr/>
          <a:lstStyle/>
          <a:p>
            <a:r>
              <a:rPr lang="en-US"/>
              <a:t>Customer spotlight: Citizen's Bank</a:t>
            </a:r>
          </a:p>
        </p:txBody>
      </p:sp>
      <p:sp>
        <p:nvSpPr>
          <p:cNvPr id="12" name="Text Placeholder 11">
            <a:extLst>
              <a:ext uri="{FF2B5EF4-FFF2-40B4-BE49-F238E27FC236}">
                <a16:creationId xmlns:a16="http://schemas.microsoft.com/office/drawing/2014/main" id="{FD37E057-3A17-F464-8152-C15589C308C5}"/>
              </a:ext>
            </a:extLst>
          </p:cNvPr>
          <p:cNvSpPr>
            <a:spLocks noGrp="1"/>
          </p:cNvSpPr>
          <p:nvPr>
            <p:ph type="body" sz="quarter" idx="20"/>
          </p:nvPr>
        </p:nvSpPr>
        <p:spPr>
          <a:xfrm>
            <a:off x="7908161" y="4033201"/>
            <a:ext cx="3758322" cy="528290"/>
          </a:xfrm>
        </p:spPr>
        <p:txBody>
          <a:bodyPr/>
          <a:lstStyle/>
          <a:p>
            <a:r>
              <a:rPr lang="en-US"/>
              <a:t>Customer Spotlight: ADT </a:t>
            </a:r>
            <a:br>
              <a:rPr lang="en-US"/>
            </a:br>
            <a:r>
              <a:rPr lang="en-US"/>
              <a:t>&amp; Ashling Partners</a:t>
            </a:r>
          </a:p>
        </p:txBody>
      </p:sp>
      <p:sp>
        <p:nvSpPr>
          <p:cNvPr id="14" name="Text Placeholder 13">
            <a:extLst>
              <a:ext uri="{FF2B5EF4-FFF2-40B4-BE49-F238E27FC236}">
                <a16:creationId xmlns:a16="http://schemas.microsoft.com/office/drawing/2014/main" id="{0A451FAC-2EC1-C84F-5C6F-1057A3E2D104}"/>
              </a:ext>
            </a:extLst>
          </p:cNvPr>
          <p:cNvSpPr>
            <a:spLocks noGrp="1"/>
          </p:cNvSpPr>
          <p:nvPr>
            <p:ph type="body" sz="quarter" idx="22"/>
          </p:nvPr>
        </p:nvSpPr>
        <p:spPr>
          <a:xfrm>
            <a:off x="6714453" y="1515511"/>
            <a:ext cx="756444" cy="475461"/>
          </a:xfrm>
        </p:spPr>
        <p:txBody>
          <a:bodyPr/>
          <a:lstStyle/>
          <a:p>
            <a:r>
              <a:rPr lang="en-US"/>
              <a:t>05</a:t>
            </a:r>
          </a:p>
        </p:txBody>
      </p:sp>
      <p:sp>
        <p:nvSpPr>
          <p:cNvPr id="15" name="Text Placeholder 14">
            <a:extLst>
              <a:ext uri="{FF2B5EF4-FFF2-40B4-BE49-F238E27FC236}">
                <a16:creationId xmlns:a16="http://schemas.microsoft.com/office/drawing/2014/main" id="{33AEE353-4FE0-AAAC-1C4F-304E6E4F42C7}"/>
              </a:ext>
            </a:extLst>
          </p:cNvPr>
          <p:cNvSpPr>
            <a:spLocks noGrp="1"/>
          </p:cNvSpPr>
          <p:nvPr>
            <p:ph type="body" sz="quarter" idx="23"/>
          </p:nvPr>
        </p:nvSpPr>
        <p:spPr>
          <a:xfrm>
            <a:off x="6714453" y="2789745"/>
            <a:ext cx="756444" cy="475461"/>
          </a:xfrm>
        </p:spPr>
        <p:txBody>
          <a:bodyPr/>
          <a:lstStyle/>
          <a:p>
            <a:r>
              <a:rPr lang="en-US"/>
              <a:t>06</a:t>
            </a:r>
          </a:p>
        </p:txBody>
      </p:sp>
      <p:sp>
        <p:nvSpPr>
          <p:cNvPr id="16" name="Text Placeholder 15">
            <a:extLst>
              <a:ext uri="{FF2B5EF4-FFF2-40B4-BE49-F238E27FC236}">
                <a16:creationId xmlns:a16="http://schemas.microsoft.com/office/drawing/2014/main" id="{A0B58864-B9AA-8AE2-49A2-816E0B774676}"/>
              </a:ext>
            </a:extLst>
          </p:cNvPr>
          <p:cNvSpPr>
            <a:spLocks noGrp="1"/>
          </p:cNvSpPr>
          <p:nvPr>
            <p:ph type="body" sz="quarter" idx="24"/>
          </p:nvPr>
        </p:nvSpPr>
        <p:spPr>
          <a:xfrm>
            <a:off x="6714453" y="4063979"/>
            <a:ext cx="756444" cy="475461"/>
          </a:xfrm>
        </p:spPr>
        <p:txBody>
          <a:bodyPr/>
          <a:lstStyle/>
          <a:p>
            <a:r>
              <a:rPr lang="en-US"/>
              <a:t>07</a:t>
            </a:r>
          </a:p>
        </p:txBody>
      </p:sp>
      <p:sp>
        <p:nvSpPr>
          <p:cNvPr id="20" name="Text Placeholder 13">
            <a:extLst>
              <a:ext uri="{FF2B5EF4-FFF2-40B4-BE49-F238E27FC236}">
                <a16:creationId xmlns:a16="http://schemas.microsoft.com/office/drawing/2014/main" id="{829B394F-7863-A0A3-33BD-61F98CE3EEF8}"/>
              </a:ext>
            </a:extLst>
          </p:cNvPr>
          <p:cNvSpPr txBox="1">
            <a:spLocks/>
          </p:cNvSpPr>
          <p:nvPr/>
        </p:nvSpPr>
        <p:spPr>
          <a:xfrm>
            <a:off x="640642" y="5135439"/>
            <a:ext cx="756248" cy="553998"/>
          </a:xfrm>
          <a:prstGeom prst="rect">
            <a:avLst/>
          </a:prstGeom>
          <a:noFill/>
        </p:spPr>
        <p:txBody>
          <a:bodyPr vert="horz" wrap="square" lIns="0" tIns="0" rIns="0" bIns="0" rtlCol="0" anchor="ctr" anchorCtr="0">
            <a:spAutoFit/>
          </a:bodyPr>
          <a:lstStyle>
            <a:lvl1pPr marL="0" indent="0" algn="ctr" defTabSz="457200" rtl="0" eaLnBrk="1" latinLnBrk="0" hangingPunct="1">
              <a:spcBef>
                <a:spcPts val="1000"/>
              </a:spcBef>
              <a:buFont typeface="Arial"/>
              <a:buNone/>
              <a:defRPr sz="3600" b="1" kern="1200">
                <a:solidFill>
                  <a:schemeClr val="accent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04</a:t>
            </a:r>
          </a:p>
        </p:txBody>
      </p:sp>
      <p:sp>
        <p:nvSpPr>
          <p:cNvPr id="21" name="TextBox 20">
            <a:extLst>
              <a:ext uri="{FF2B5EF4-FFF2-40B4-BE49-F238E27FC236}">
                <a16:creationId xmlns:a16="http://schemas.microsoft.com/office/drawing/2014/main" id="{49240CDB-AA3C-6CFA-C814-A51099AC80C7}"/>
              </a:ext>
            </a:extLst>
          </p:cNvPr>
          <p:cNvSpPr txBox="1"/>
          <p:nvPr/>
        </p:nvSpPr>
        <p:spPr>
          <a:xfrm>
            <a:off x="1831106" y="5132453"/>
            <a:ext cx="3764251" cy="492443"/>
          </a:xfrm>
          <a:prstGeom prst="rect">
            <a:avLst/>
          </a:prstGeom>
          <a:noFill/>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r>
              <a:rPr lang="en-US" sz="2000">
                <a:latin typeface="Arial"/>
              </a:rPr>
              <a:t>Fireside chat with </a:t>
            </a:r>
            <a:r>
              <a:rPr lang="en-US" sz="2000" err="1">
                <a:latin typeface="Arial"/>
              </a:rPr>
              <a:t>qBotica</a:t>
            </a:r>
            <a:r>
              <a:rPr lang="en-US" sz="2000">
                <a:latin typeface="Arial"/>
                <a:cs typeface="Arial"/>
              </a:rPr>
              <a:t>​</a:t>
            </a:r>
            <a:endParaRPr lang="en-US"/>
          </a:p>
        </p:txBody>
      </p:sp>
      <p:sp>
        <p:nvSpPr>
          <p:cNvPr id="13" name="Title 3">
            <a:extLst>
              <a:ext uri="{FF2B5EF4-FFF2-40B4-BE49-F238E27FC236}">
                <a16:creationId xmlns:a16="http://schemas.microsoft.com/office/drawing/2014/main" id="{3B4B8B01-684C-073E-17A2-AE3EB04C1B53}"/>
              </a:ext>
            </a:extLst>
          </p:cNvPr>
          <p:cNvSpPr txBox="1">
            <a:spLocks/>
          </p:cNvSpPr>
          <p:nvPr/>
        </p:nvSpPr>
        <p:spPr>
          <a:xfrm>
            <a:off x="396932" y="318778"/>
            <a:ext cx="8657306" cy="69580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dirty="0"/>
              <a:t>Customer Experience Summit: </a:t>
            </a:r>
          </a:p>
          <a:p>
            <a:r>
              <a:rPr lang="en-US" sz="2000" dirty="0"/>
              <a:t>Revolutionizing Customer Interaction: </a:t>
            </a:r>
          </a:p>
          <a:p>
            <a:r>
              <a:rPr lang="en-US" sz="2000" dirty="0"/>
              <a:t>AI-Powered Automation Strategies for Enterprise Leaders</a:t>
            </a:r>
          </a:p>
        </p:txBody>
      </p:sp>
      <p:pic>
        <p:nvPicPr>
          <p:cNvPr id="19" name="Picture 18">
            <a:extLst>
              <a:ext uri="{FF2B5EF4-FFF2-40B4-BE49-F238E27FC236}">
                <a16:creationId xmlns:a16="http://schemas.microsoft.com/office/drawing/2014/main" id="{9779A85F-EEB0-562A-1FDC-70C0BBE7C95F}"/>
              </a:ext>
            </a:extLst>
          </p:cNvPr>
          <p:cNvPicPr>
            <a:picLocks noChangeAspect="1"/>
          </p:cNvPicPr>
          <p:nvPr/>
        </p:nvPicPr>
        <p:blipFill>
          <a:blip r:embed="rId2"/>
          <a:stretch>
            <a:fillRect/>
          </a:stretch>
        </p:blipFill>
        <p:spPr>
          <a:xfrm>
            <a:off x="2938519" y="5641448"/>
            <a:ext cx="6959600" cy="1143000"/>
          </a:xfrm>
          <a:prstGeom prst="rect">
            <a:avLst/>
          </a:prstGeom>
        </p:spPr>
      </p:pic>
    </p:spTree>
    <p:extLst>
      <p:ext uri="{BB962C8B-B14F-4D97-AF65-F5344CB8AC3E}">
        <p14:creationId xmlns:p14="http://schemas.microsoft.com/office/powerpoint/2010/main" val="692107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22F456-D849-533F-5DAC-14653873141D}"/>
              </a:ext>
            </a:extLst>
          </p:cNvPr>
          <p:cNvSpPr>
            <a:spLocks noGrp="1"/>
          </p:cNvSpPr>
          <p:nvPr>
            <p:ph type="title"/>
          </p:nvPr>
        </p:nvSpPr>
        <p:spPr/>
        <p:txBody>
          <a:bodyPr/>
          <a:lstStyle/>
          <a:p>
            <a:r>
              <a:rPr lang="en-US" dirty="0">
                <a:latin typeface="Arial"/>
              </a:rPr>
              <a:t>Customer Experience Summit</a:t>
            </a:r>
          </a:p>
        </p:txBody>
      </p:sp>
      <p:sp>
        <p:nvSpPr>
          <p:cNvPr id="5" name="Text Placeholder 4">
            <a:extLst>
              <a:ext uri="{FF2B5EF4-FFF2-40B4-BE49-F238E27FC236}">
                <a16:creationId xmlns:a16="http://schemas.microsoft.com/office/drawing/2014/main" id="{CE6F128A-3FBF-0790-9FB9-2351EE72E13C}"/>
              </a:ext>
            </a:extLst>
          </p:cNvPr>
          <p:cNvSpPr>
            <a:spLocks noGrp="1"/>
          </p:cNvSpPr>
          <p:nvPr>
            <p:ph sz="quarter" idx="10"/>
          </p:nvPr>
        </p:nvSpPr>
        <p:spPr>
          <a:xfrm>
            <a:off x="431744" y="1960342"/>
            <a:ext cx="11432977" cy="1679947"/>
          </a:xfrm>
        </p:spPr>
        <p:txBody>
          <a:bodyPr vert="horz" wrap="square" lIns="0" tIns="0" rIns="0" bIns="0" rtlCol="0" anchor="t">
            <a:spAutoFit/>
          </a:bodyPr>
          <a:lstStyle/>
          <a:p>
            <a:r>
              <a:rPr kumimoji="0" lang="en-GB" sz="1600" b="1" i="0" u="none" strike="noStrike" kern="1200" cap="none" spc="0" normalizeH="0" baseline="0" noProof="0" dirty="0">
                <a:ln>
                  <a:noFill/>
                </a:ln>
                <a:solidFill>
                  <a:schemeClr val="accent1"/>
                </a:solidFill>
                <a:effectLst/>
                <a:uLnTx/>
                <a:uFillTx/>
                <a:latin typeface="Arial"/>
                <a:ea typeface="+mn-ea"/>
                <a:cs typeface="Arial"/>
              </a:rPr>
              <a:t>Campaign pages:</a:t>
            </a:r>
            <a:r>
              <a:rPr lang="en-GB" sz="1600" b="1" dirty="0">
                <a:solidFill>
                  <a:schemeClr val="accent1"/>
                </a:solidFill>
                <a:latin typeface="Arial"/>
                <a:cs typeface="Arial"/>
              </a:rPr>
              <a:t> </a:t>
            </a:r>
            <a:endParaRPr lang="en-US" sz="1600" dirty="0">
              <a:solidFill>
                <a:schemeClr val="accent1"/>
              </a:solidFill>
              <a:hlinkClick r:id="rId2">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1600" dirty="0">
                <a:hlinkClick r:id="rId3"/>
              </a:rPr>
              <a:t>On-demand Summit registration page</a:t>
            </a:r>
            <a:endParaRPr lang="en-US" sz="1600" dirty="0"/>
          </a:p>
          <a:p>
            <a:pPr marL="342900" indent="-342900">
              <a:buFont typeface="Arial" panose="020B0604020202020204" pitchFamily="34" charset="0"/>
              <a:buChar char="•"/>
            </a:pPr>
            <a:r>
              <a:rPr lang="en-US" sz="1600" dirty="0">
                <a:hlinkClick r:id="rId4"/>
              </a:rPr>
              <a:t>Summit video sessions </a:t>
            </a:r>
            <a:r>
              <a:rPr lang="en-US" sz="1600" dirty="0"/>
              <a:t>(internal only)</a:t>
            </a:r>
          </a:p>
          <a:p>
            <a:r>
              <a:rPr kumimoji="0" lang="en-GB" sz="1600" b="1" i="0" u="none" strike="noStrike" kern="1200" cap="none" spc="0" normalizeH="0" baseline="0" noProof="0" dirty="0">
                <a:ln>
                  <a:noFill/>
                </a:ln>
                <a:solidFill>
                  <a:schemeClr val="accent1"/>
                </a:solidFill>
                <a:effectLst/>
                <a:uLnTx/>
                <a:uFillTx/>
                <a:latin typeface="Arial"/>
                <a:ea typeface="+mn-ea"/>
                <a:cs typeface="Arial"/>
              </a:rPr>
              <a:t>Email campaign:</a:t>
            </a:r>
            <a:endParaRPr lang="en-GB" sz="1600" b="1" i="0" u="none" strike="noStrike" kern="1200" cap="none" spc="0" normalizeH="0" baseline="0" noProof="0" dirty="0">
              <a:ln>
                <a:noFill/>
              </a:ln>
              <a:solidFill>
                <a:schemeClr val="accent1"/>
              </a:solidFill>
              <a:effectLst/>
              <a:uLnTx/>
              <a:uFillTx/>
              <a:latin typeface="Arial"/>
              <a:cs typeface="Arial"/>
            </a:endParaRPr>
          </a:p>
          <a:p>
            <a:pPr marL="342900" indent="-342900">
              <a:buFont typeface="Arial" panose="020B0604020202020204" pitchFamily="34" charset="0"/>
              <a:buChar char="•"/>
            </a:pPr>
            <a:r>
              <a:rPr lang="en-US" sz="1600" dirty="0">
                <a:hlinkClick r:id="rId5"/>
              </a:rPr>
              <a:t>Sales email (link to </a:t>
            </a:r>
            <a:r>
              <a:rPr lang="en-US" sz="1600" dirty="0" err="1">
                <a:hlinkClick r:id="rId5"/>
              </a:rPr>
              <a:t>Sharepoint</a:t>
            </a:r>
            <a:r>
              <a:rPr lang="en-US" sz="1600" dirty="0">
                <a:hlinkClick r:id="rId5"/>
              </a:rPr>
              <a:t> location)</a:t>
            </a:r>
          </a:p>
          <a:p>
            <a:r>
              <a:rPr kumimoji="0" lang="en-GB" sz="1600" b="1" i="0" u="none" strike="noStrike" kern="1200" cap="none" spc="0" normalizeH="0" baseline="0" noProof="0" dirty="0">
                <a:ln>
                  <a:noFill/>
                </a:ln>
                <a:solidFill>
                  <a:schemeClr val="accent1"/>
                </a:solidFill>
                <a:effectLst/>
                <a:uLnTx/>
                <a:uFillTx/>
                <a:latin typeface="Arial"/>
                <a:ea typeface="+mn-ea"/>
                <a:cs typeface="Arial"/>
              </a:rPr>
              <a:t>Marketing collateral</a:t>
            </a:r>
            <a:endParaRPr lang="en-GB" sz="1600" b="1" i="0" u="none" strike="noStrike" kern="1200" cap="none" spc="0" normalizeH="0" baseline="0" noProof="0" dirty="0">
              <a:ln>
                <a:noFill/>
              </a:ln>
              <a:solidFill>
                <a:schemeClr val="accent1"/>
              </a:solidFill>
              <a:effectLst/>
              <a:uLnTx/>
              <a:uFillTx/>
              <a:latin typeface="Arial"/>
              <a:cs typeface="Arial"/>
            </a:endParaRPr>
          </a:p>
          <a:p>
            <a:pPr marL="342900" indent="-342900">
              <a:buFont typeface="Arial" panose="020B0604020202020204" pitchFamily="34" charset="0"/>
              <a:buChar char="•"/>
            </a:pPr>
            <a:r>
              <a:rPr lang="en-US" sz="1600" dirty="0">
                <a:hlinkClick r:id="rId6"/>
              </a:rPr>
              <a:t>HQ post</a:t>
            </a:r>
            <a:endParaRPr lang="en-US" sz="1000" dirty="0"/>
          </a:p>
          <a:p>
            <a:pPr marL="342900" indent="-342900">
              <a:buFont typeface="Arial" panose="020B0604020202020204" pitchFamily="34" charset="0"/>
              <a:buChar char="•"/>
            </a:pPr>
            <a:r>
              <a:rPr lang="en-US" sz="1600" dirty="0">
                <a:hlinkClick r:id="rId7"/>
              </a:rPr>
              <a:t>Social Copy</a:t>
            </a:r>
          </a:p>
          <a:p>
            <a:r>
              <a:rPr lang="en-GB" sz="1600" b="1" dirty="0">
                <a:solidFill>
                  <a:schemeClr val="accent1"/>
                </a:solidFill>
              </a:rPr>
              <a:t>Promotion</a:t>
            </a:r>
            <a:endParaRPr lang="en-US" sz="1000" dirty="0">
              <a:solidFill>
                <a:schemeClr val="accent1"/>
              </a:solidFill>
            </a:endParaRPr>
          </a:p>
          <a:p>
            <a:pPr marL="285750" indent="-285750">
              <a:buChar char="•"/>
            </a:pPr>
            <a:r>
              <a:rPr lang="en-US" sz="1600" dirty="0">
                <a:hlinkClick r:id="rId8"/>
              </a:rPr>
              <a:t> CX solutions webpage</a:t>
            </a:r>
            <a:endParaRPr lang="en-US" sz="1000" dirty="0"/>
          </a:p>
          <a:p>
            <a:pPr marL="342900" indent="-342900">
              <a:buFont typeface="Arial"/>
              <a:buChar char="•"/>
            </a:pPr>
            <a:r>
              <a:rPr lang="en-US" sz="1600" dirty="0">
                <a:hlinkClick r:id="rId9"/>
              </a:rPr>
              <a:t>Contact Center webpage</a:t>
            </a:r>
          </a:p>
          <a:p>
            <a:pPr marL="342900" indent="-342900">
              <a:buFont typeface="Arial"/>
              <a:buChar char="•"/>
            </a:pPr>
            <a:r>
              <a:rPr lang="en-US" sz="1600" dirty="0" err="1">
                <a:hlinkClick r:id="rId10"/>
              </a:rPr>
              <a:t>Highspot</a:t>
            </a:r>
            <a:endParaRPr lang="en-US" sz="1600" dirty="0">
              <a:hlinkClick r:id="rId10"/>
            </a:endParaRPr>
          </a:p>
        </p:txBody>
      </p:sp>
      <p:sp>
        <p:nvSpPr>
          <p:cNvPr id="6" name="Rectangle 5">
            <a:extLst>
              <a:ext uri="{FF2B5EF4-FFF2-40B4-BE49-F238E27FC236}">
                <a16:creationId xmlns:a16="http://schemas.microsoft.com/office/drawing/2014/main" id="{FE2A00CF-E3AC-60D9-E53E-7451C8B073ED}"/>
              </a:ext>
            </a:extLst>
          </p:cNvPr>
          <p:cNvSpPr/>
          <p:nvPr/>
        </p:nvSpPr>
        <p:spPr>
          <a:xfrm>
            <a:off x="9488365" y="5632780"/>
            <a:ext cx="2700068" cy="61555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91440" rIns="91440" bIns="91440" rtlCol="0" anchor="ctr" anchorCtr="0">
            <a:spAutoFit/>
          </a:bodyPr>
          <a:lstStyle/>
          <a:p>
            <a:pPr algn="l"/>
            <a:r>
              <a:rPr lang="en-GB" sz="1400">
                <a:solidFill>
                  <a:schemeClr val="tx1"/>
                </a:solidFill>
                <a:latin typeface="Arial"/>
                <a:cs typeface="Arial"/>
              </a:rPr>
              <a:t>Launch date: Nov 15</a:t>
            </a:r>
          </a:p>
          <a:p>
            <a:r>
              <a:rPr lang="en-GB" sz="1400" b="0" i="0">
                <a:solidFill>
                  <a:schemeClr val="tx1"/>
                </a:solidFill>
                <a:latin typeface="Arial"/>
                <a:cs typeface="Arial"/>
              </a:rPr>
              <a:t>Campaign code: </a:t>
            </a:r>
            <a:r>
              <a:rPr lang="en-GB" sz="1400">
                <a:solidFill>
                  <a:schemeClr val="tx1"/>
                </a:solidFill>
                <a:latin typeface="Arial"/>
                <a:cs typeface="Arial"/>
              </a:rPr>
              <a:t>VE24CEXS</a:t>
            </a:r>
            <a:endParaRPr lang="en-NL" sz="1400" b="0">
              <a:solidFill>
                <a:schemeClr val="tx1"/>
              </a:solidFill>
              <a:latin typeface="Arial"/>
              <a:cs typeface="Arial"/>
            </a:endParaRPr>
          </a:p>
        </p:txBody>
      </p:sp>
      <p:sp>
        <p:nvSpPr>
          <p:cNvPr id="10" name="TextBox 9">
            <a:extLst>
              <a:ext uri="{FF2B5EF4-FFF2-40B4-BE49-F238E27FC236}">
                <a16:creationId xmlns:a16="http://schemas.microsoft.com/office/drawing/2014/main" id="{7F7C4181-64B7-6078-72A4-E360C053967F}"/>
              </a:ext>
            </a:extLst>
          </p:cNvPr>
          <p:cNvSpPr txBox="1"/>
          <p:nvPr/>
        </p:nvSpPr>
        <p:spPr>
          <a:xfrm>
            <a:off x="381101" y="893496"/>
            <a:ext cx="9717105" cy="830997"/>
          </a:xfrm>
          <a:prstGeom prst="rect">
            <a:avLst/>
          </a:prstGeom>
          <a:noFill/>
        </p:spPr>
        <p:txBody>
          <a:bodyPr wrap="square" lIns="91440" tIns="91440" rIns="91440" bIns="91440" rtlCol="0">
            <a:spAutoFit/>
          </a:bodyPr>
          <a:lstStyle/>
          <a:p>
            <a:pPr algn="l"/>
            <a:r>
              <a:rPr lang="en-US" sz="1400" dirty="0">
                <a:effectLst/>
              </a:rPr>
              <a:t>As a leader in customer experience, your role is vital in harnessing AI + automation to make every interaction exceptional. Explore how AI can enhance and streamline customer experience, broaden self-service options, and empower your agents to deliver better, more personalized experiences. </a:t>
            </a:r>
            <a:endParaRPr lang="en-US" sz="1400" dirty="0">
              <a:cs typeface="Arial"/>
            </a:endParaRPr>
          </a:p>
        </p:txBody>
      </p:sp>
      <p:pic>
        <p:nvPicPr>
          <p:cNvPr id="7" name="Picture 6" descr="A person smiling at the camera&#10;&#10;Description automatically generated">
            <a:extLst>
              <a:ext uri="{FF2B5EF4-FFF2-40B4-BE49-F238E27FC236}">
                <a16:creationId xmlns:a16="http://schemas.microsoft.com/office/drawing/2014/main" id="{EFE4C4E5-E69B-9A06-7655-77321BEA412F}"/>
              </a:ext>
            </a:extLst>
          </p:cNvPr>
          <p:cNvPicPr>
            <a:picLocks noChangeAspect="1"/>
          </p:cNvPicPr>
          <p:nvPr/>
        </p:nvPicPr>
        <p:blipFill>
          <a:blip r:embed="rId11"/>
          <a:stretch>
            <a:fillRect/>
          </a:stretch>
        </p:blipFill>
        <p:spPr>
          <a:xfrm>
            <a:off x="6478237" y="1712026"/>
            <a:ext cx="5450280" cy="3354780"/>
          </a:xfrm>
          <a:prstGeom prst="rect">
            <a:avLst/>
          </a:prstGeom>
          <a:ln>
            <a:solidFill>
              <a:schemeClr val="tx1"/>
            </a:solidFill>
          </a:ln>
        </p:spPr>
      </p:pic>
      <p:pic>
        <p:nvPicPr>
          <p:cNvPr id="8" name="Picture 7" descr="A group of hot air balloons in the sky&#10;&#10;Description automatically generated">
            <a:extLst>
              <a:ext uri="{FF2B5EF4-FFF2-40B4-BE49-F238E27FC236}">
                <a16:creationId xmlns:a16="http://schemas.microsoft.com/office/drawing/2014/main" id="{BFFEEC0A-A529-F7C5-F989-6ACB470F84B5}"/>
              </a:ext>
            </a:extLst>
          </p:cNvPr>
          <p:cNvPicPr>
            <a:picLocks noChangeAspect="1"/>
          </p:cNvPicPr>
          <p:nvPr/>
        </p:nvPicPr>
        <p:blipFill>
          <a:blip r:embed="rId12"/>
          <a:stretch>
            <a:fillRect/>
          </a:stretch>
        </p:blipFill>
        <p:spPr>
          <a:xfrm>
            <a:off x="3740337" y="4146698"/>
            <a:ext cx="4039781" cy="2111185"/>
          </a:xfrm>
          <a:prstGeom prst="rect">
            <a:avLst/>
          </a:prstGeom>
          <a:ln>
            <a:solidFill>
              <a:schemeClr val="tx1"/>
            </a:solidFill>
          </a:ln>
        </p:spPr>
      </p:pic>
    </p:spTree>
    <p:extLst>
      <p:ext uri="{BB962C8B-B14F-4D97-AF65-F5344CB8AC3E}">
        <p14:creationId xmlns:p14="http://schemas.microsoft.com/office/powerpoint/2010/main" val="1695866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E260B-590E-4E4D-5EAE-13A53F363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E9449-FE66-518E-D23C-39DA0AA1F681}"/>
              </a:ext>
            </a:extLst>
          </p:cNvPr>
          <p:cNvSpPr>
            <a:spLocks noGrp="1"/>
          </p:cNvSpPr>
          <p:nvPr>
            <p:ph type="ctrTitle"/>
          </p:nvPr>
        </p:nvSpPr>
        <p:spPr>
          <a:xfrm>
            <a:off x="533707" y="2602752"/>
            <a:ext cx="5292030" cy="615393"/>
          </a:xfrm>
        </p:spPr>
        <p:txBody>
          <a:bodyPr/>
          <a:lstStyle/>
          <a:p>
            <a:r>
              <a:rPr lang="en-US"/>
              <a:t>CX Podcast</a:t>
            </a:r>
          </a:p>
        </p:txBody>
      </p:sp>
      <p:sp>
        <p:nvSpPr>
          <p:cNvPr id="3" name="Content Placeholder 2">
            <a:extLst>
              <a:ext uri="{FF2B5EF4-FFF2-40B4-BE49-F238E27FC236}">
                <a16:creationId xmlns:a16="http://schemas.microsoft.com/office/drawing/2014/main" id="{71454137-8081-3124-B4D0-7B465D9928B7}"/>
              </a:ext>
            </a:extLst>
          </p:cNvPr>
          <p:cNvSpPr>
            <a:spLocks noGrp="1"/>
          </p:cNvSpPr>
          <p:nvPr>
            <p:ph type="subTitle" idx="1"/>
          </p:nvPr>
        </p:nvSpPr>
        <p:spPr>
          <a:xfrm>
            <a:off x="546730" y="3233068"/>
            <a:ext cx="7121656" cy="771584"/>
          </a:xfrm>
        </p:spPr>
        <p:txBody>
          <a:bodyPr/>
          <a:lstStyle/>
          <a:p>
            <a:r>
              <a:rPr lang="en-US" sz="2800" b="0"/>
              <a:t>Demystifying the CX and Contact Center</a:t>
            </a:r>
          </a:p>
        </p:txBody>
      </p:sp>
      <p:sp>
        <p:nvSpPr>
          <p:cNvPr id="4" name="Text Placeholder 3">
            <a:extLst>
              <a:ext uri="{FF2B5EF4-FFF2-40B4-BE49-F238E27FC236}">
                <a16:creationId xmlns:a16="http://schemas.microsoft.com/office/drawing/2014/main" id="{5966F270-71F3-B3D4-D08A-1D65034F700B}"/>
              </a:ext>
            </a:extLst>
          </p:cNvPr>
          <p:cNvSpPr>
            <a:spLocks noGrp="1"/>
          </p:cNvSpPr>
          <p:nvPr>
            <p:ph type="body" sz="quarter" idx="10"/>
          </p:nvPr>
        </p:nvSpPr>
        <p:spPr/>
        <p:txBody>
          <a:bodyPr/>
          <a:lstStyle/>
          <a:p>
            <a:endParaRPr lang="en-US"/>
          </a:p>
        </p:txBody>
      </p:sp>
      <p:sp>
        <p:nvSpPr>
          <p:cNvPr id="6" name="Subtitle 9">
            <a:extLst>
              <a:ext uri="{FF2B5EF4-FFF2-40B4-BE49-F238E27FC236}">
                <a16:creationId xmlns:a16="http://schemas.microsoft.com/office/drawing/2014/main" id="{5AB6ED3E-0D5C-76A4-E6FB-CF59D01380E7}"/>
              </a:ext>
            </a:extLst>
          </p:cNvPr>
          <p:cNvSpPr txBox="1">
            <a:spLocks/>
          </p:cNvSpPr>
          <p:nvPr/>
        </p:nvSpPr>
        <p:spPr>
          <a:xfrm>
            <a:off x="554062" y="530904"/>
            <a:ext cx="5292030" cy="366159"/>
          </a:xfrm>
          <a:prstGeom prst="rect">
            <a:avLst/>
          </a:prstGeom>
        </p:spPr>
        <p:txBody>
          <a:bodyPr vert="horz" wrap="square" lIns="0" tIns="0" rIns="0" bIns="0" rtlCol="0" anchor="t" anchorCtr="0">
            <a:spAutoFit/>
          </a:bodyPr>
          <a:lstStyle>
            <a:lvl1pPr marL="0" indent="0" algn="l" defTabSz="457200" rtl="0" eaLnBrk="1" latinLnBrk="0" hangingPunct="1">
              <a:lnSpc>
                <a:spcPct val="85000"/>
              </a:lnSpc>
              <a:spcBef>
                <a:spcPts val="800"/>
              </a:spcBef>
              <a:buFont typeface="Arial"/>
              <a:buNone/>
              <a:defRPr sz="2800" b="1" i="0" kern="1200" spc="-50">
                <a:solidFill>
                  <a:schemeClr val="tx2"/>
                </a:solidFill>
                <a:latin typeface="Arial"/>
                <a:ea typeface="+mn-ea"/>
                <a:cs typeface="Arial"/>
              </a:defRPr>
            </a:lvl1pPr>
            <a:lvl2pPr marL="457200" indent="0" algn="ctr" defTabSz="457200" rtl="0" eaLnBrk="1" latinLnBrk="0" hangingPunct="1">
              <a:spcBef>
                <a:spcPts val="500"/>
              </a:spcBef>
              <a:buClr>
                <a:schemeClr val="tx1"/>
              </a:buClr>
              <a:buFont typeface="Arial"/>
              <a:buNone/>
              <a:defRPr sz="2000" kern="1200">
                <a:solidFill>
                  <a:schemeClr val="tx1">
                    <a:tint val="75000"/>
                  </a:schemeClr>
                </a:solidFill>
                <a:latin typeface="Arial"/>
                <a:ea typeface="+mn-ea"/>
                <a:cs typeface="Arial"/>
              </a:defRPr>
            </a:lvl2pPr>
            <a:lvl3pPr marL="914400" indent="0" algn="ctr" defTabSz="457200" rtl="0" eaLnBrk="1" latinLnBrk="0" hangingPunct="1">
              <a:spcBef>
                <a:spcPts val="300"/>
              </a:spcBef>
              <a:buClr>
                <a:schemeClr val="tx1"/>
              </a:buClr>
              <a:buFont typeface="Lucida Grande"/>
              <a:buNone/>
              <a:defRPr sz="2000" kern="1200">
                <a:solidFill>
                  <a:schemeClr val="tx1">
                    <a:tint val="75000"/>
                  </a:schemeClr>
                </a:solidFill>
                <a:latin typeface="Arial"/>
                <a:ea typeface="+mn-ea"/>
                <a:cs typeface="Arial"/>
              </a:defRPr>
            </a:lvl3pPr>
            <a:lvl4pPr marL="1371600" indent="0" algn="ctr" defTabSz="457200" rtl="0" eaLnBrk="1" latinLnBrk="0" hangingPunct="1">
              <a:spcBef>
                <a:spcPts val="200"/>
              </a:spcBef>
              <a:buClr>
                <a:schemeClr val="tx1"/>
              </a:buClr>
              <a:buFont typeface="Arial"/>
              <a:buNone/>
              <a:defRPr sz="2000" kern="1200">
                <a:solidFill>
                  <a:schemeClr val="tx1">
                    <a:tint val="75000"/>
                  </a:schemeClr>
                </a:solidFill>
                <a:latin typeface="Arial"/>
                <a:ea typeface="+mn-ea"/>
                <a:cs typeface="Arial"/>
              </a:defRPr>
            </a:lvl4pPr>
            <a:lvl5pPr marL="1828800" indent="0" algn="ctr" defTabSz="457200" rtl="0" eaLnBrk="1" latinLnBrk="0" hangingPunct="1">
              <a:spcBef>
                <a:spcPts val="100"/>
              </a:spcBef>
              <a:buClr>
                <a:schemeClr val="tx1"/>
              </a:buClr>
              <a:buFont typeface="Lucida Grande"/>
              <a:buNone/>
              <a:defRPr sz="20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799">
                <a:solidFill>
                  <a:schemeClr val="tx1"/>
                </a:solidFill>
              </a:rPr>
              <a:t>Marketing content pack</a:t>
            </a:r>
          </a:p>
        </p:txBody>
      </p:sp>
    </p:spTree>
    <p:extLst>
      <p:ext uri="{BB962C8B-B14F-4D97-AF65-F5344CB8AC3E}">
        <p14:creationId xmlns:p14="http://schemas.microsoft.com/office/powerpoint/2010/main" val="862128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5CF6-D51D-FA56-F80C-F4346A76407C}"/>
              </a:ext>
            </a:extLst>
          </p:cNvPr>
          <p:cNvSpPr>
            <a:spLocks noGrp="1"/>
          </p:cNvSpPr>
          <p:nvPr>
            <p:ph type="title"/>
          </p:nvPr>
        </p:nvSpPr>
        <p:spPr/>
        <p:txBody>
          <a:bodyPr/>
          <a:lstStyle/>
          <a:p>
            <a:r>
              <a:rPr lang="en-US" dirty="0"/>
              <a:t>CX/CC Podcast</a:t>
            </a:r>
          </a:p>
        </p:txBody>
      </p:sp>
      <p:sp>
        <p:nvSpPr>
          <p:cNvPr id="8" name="Content Placeholder 2">
            <a:extLst>
              <a:ext uri="{FF2B5EF4-FFF2-40B4-BE49-F238E27FC236}">
                <a16:creationId xmlns:a16="http://schemas.microsoft.com/office/drawing/2014/main" id="{939B320B-886B-05EA-CE5B-1CA293E01568}"/>
              </a:ext>
            </a:extLst>
          </p:cNvPr>
          <p:cNvSpPr txBox="1">
            <a:spLocks/>
          </p:cNvSpPr>
          <p:nvPr/>
        </p:nvSpPr>
        <p:spPr>
          <a:xfrm>
            <a:off x="379611" y="764804"/>
            <a:ext cx="5716389" cy="1051570"/>
          </a:xfrm>
          <a:prstGeom prst="rect">
            <a:avLst/>
          </a:prstGeom>
        </p:spPr>
        <p:txBody>
          <a:bodyPr vert="horz" wrap="square" lIns="0" tIns="0" rIns="0" bIns="0" rtlCol="0" anchor="t" anchorCtr="0">
            <a:sp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t>Thought Leadership series: </a:t>
            </a:r>
          </a:p>
          <a:p>
            <a:pPr>
              <a:spcBef>
                <a:spcPts val="0"/>
              </a:spcBef>
            </a:pPr>
            <a:r>
              <a:rPr lang="en-US" i="1" dirty="0"/>
              <a:t>‘Demystifying the CX and Contact Center’</a:t>
            </a:r>
          </a:p>
          <a:p>
            <a:endParaRPr lang="en-US" dirty="0"/>
          </a:p>
        </p:txBody>
      </p:sp>
      <p:pic>
        <p:nvPicPr>
          <p:cNvPr id="6" name="Picture 5" descr="A white cover with text and images of people&#10;&#10;Description automatically generated">
            <a:extLst>
              <a:ext uri="{FF2B5EF4-FFF2-40B4-BE49-F238E27FC236}">
                <a16:creationId xmlns:a16="http://schemas.microsoft.com/office/drawing/2014/main" id="{F71FC9C8-E75F-F8A7-F6A5-30FAB4470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274" y="1322371"/>
            <a:ext cx="4412244" cy="2481888"/>
          </a:xfrm>
          <a:prstGeom prst="rect">
            <a:avLst/>
          </a:prstGeom>
        </p:spPr>
      </p:pic>
      <p:pic>
        <p:nvPicPr>
          <p:cNvPr id="11" name="Picture 10" descr="A collage of two people with glasses&#10;&#10;Description automatically generated">
            <a:extLst>
              <a:ext uri="{FF2B5EF4-FFF2-40B4-BE49-F238E27FC236}">
                <a16:creationId xmlns:a16="http://schemas.microsoft.com/office/drawing/2014/main" id="{A957ED0D-A370-E44F-B447-FF4CE0AEA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274" y="4029887"/>
            <a:ext cx="4412245" cy="2470391"/>
          </a:xfrm>
          <a:prstGeom prst="rect">
            <a:avLst/>
          </a:prstGeom>
        </p:spPr>
      </p:pic>
      <p:sp>
        <p:nvSpPr>
          <p:cNvPr id="13" name="Google Shape;258;g5c4b7e685c_0_8">
            <a:extLst>
              <a:ext uri="{FF2B5EF4-FFF2-40B4-BE49-F238E27FC236}">
                <a16:creationId xmlns:a16="http://schemas.microsoft.com/office/drawing/2014/main" id="{24294849-712E-3B5B-FE05-1A77DD7DDEBF}"/>
              </a:ext>
            </a:extLst>
          </p:cNvPr>
          <p:cNvSpPr txBox="1">
            <a:spLocks/>
          </p:cNvSpPr>
          <p:nvPr/>
        </p:nvSpPr>
        <p:spPr>
          <a:xfrm>
            <a:off x="434040" y="4243403"/>
            <a:ext cx="5987142" cy="27034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267"/>
              </a:spcAft>
              <a:buClr>
                <a:srgbClr val="000000"/>
              </a:buClr>
              <a:buSzPts val="1100"/>
            </a:pPr>
            <a:r>
              <a:rPr lang="en-US" sz="1650" b="1" dirty="0">
                <a:solidFill>
                  <a:schemeClr val="accent1"/>
                </a:solidFill>
              </a:rPr>
              <a:t>Spotify Page</a:t>
            </a:r>
            <a:endParaRPr lang="en-US" sz="1650" dirty="0">
              <a:solidFill>
                <a:schemeClr val="accent1"/>
              </a:solidFill>
            </a:endParaRPr>
          </a:p>
          <a:p>
            <a:pPr marL="0" indent="0">
              <a:spcBef>
                <a:spcPts val="0"/>
              </a:spcBef>
              <a:spcAft>
                <a:spcPts val="267"/>
              </a:spcAft>
              <a:buClr>
                <a:srgbClr val="000000"/>
              </a:buClr>
              <a:buSzPts val="1100"/>
            </a:pPr>
            <a:r>
              <a:rPr lang="en-US" sz="1600" dirty="0">
                <a:solidFill>
                  <a:srgbClr val="0070C0"/>
                </a:solidFill>
                <a:hlinkClick r:id="rId5">
                  <a:extLst>
                    <a:ext uri="{A12FA001-AC4F-418D-AE19-62706E023703}">
                      <ahyp:hlinkClr xmlns:ahyp="http://schemas.microsoft.com/office/drawing/2018/hyperlinkcolor" val="tx"/>
                    </a:ext>
                  </a:extLst>
                </a:hlinkClick>
              </a:rPr>
              <a:t>Demystifying the CX and Contact Center</a:t>
            </a:r>
            <a:endParaRPr lang="en-US" sz="1600" dirty="0">
              <a:solidFill>
                <a:srgbClr val="0070C0"/>
              </a:solidFill>
            </a:endParaRPr>
          </a:p>
          <a:p>
            <a:pPr marL="0" indent="0">
              <a:spcBef>
                <a:spcPts val="0"/>
              </a:spcBef>
              <a:spcAft>
                <a:spcPts val="267"/>
              </a:spcAft>
              <a:buClr>
                <a:srgbClr val="000000"/>
              </a:buClr>
              <a:buSzPts val="1100"/>
            </a:pPr>
            <a:endParaRPr lang="en-US" sz="1400" dirty="0">
              <a:solidFill>
                <a:srgbClr val="38C6F4"/>
              </a:solidFill>
            </a:endParaRPr>
          </a:p>
          <a:p>
            <a:pPr marL="0" indent="0">
              <a:spcBef>
                <a:spcPts val="0"/>
              </a:spcBef>
              <a:spcAft>
                <a:spcPts val="267"/>
              </a:spcAft>
              <a:buClr>
                <a:srgbClr val="000000"/>
              </a:buClr>
              <a:buSzPts val="1100"/>
            </a:pPr>
            <a:r>
              <a:rPr lang="en-US" sz="1600" b="1" dirty="0">
                <a:solidFill>
                  <a:schemeClr val="accent1"/>
                </a:solidFill>
              </a:rPr>
              <a:t>Social Posts</a:t>
            </a:r>
          </a:p>
          <a:p>
            <a:pPr marL="285750" indent="-285750">
              <a:spcBef>
                <a:spcPts val="0"/>
              </a:spcBef>
              <a:spcAft>
                <a:spcPts val="267"/>
              </a:spcAft>
              <a:buClr>
                <a:srgbClr val="000000"/>
              </a:buClr>
              <a:buSzPts val="1100"/>
              <a:buFont typeface="Arial" panose="020B0604020202020204" pitchFamily="34" charset="0"/>
              <a:buChar char="•"/>
            </a:pPr>
            <a:r>
              <a:rPr lang="en-US" sz="1600" dirty="0">
                <a:solidFill>
                  <a:srgbClr val="0070C0"/>
                </a:solidFill>
                <a:hlinkClick r:id="rId6">
                  <a:extLst>
                    <a:ext uri="{A12FA001-AC4F-418D-AE19-62706E023703}">
                      <ahyp:hlinkClr xmlns:ahyp="http://schemas.microsoft.com/office/drawing/2018/hyperlinkcolor" val="tx"/>
                    </a:ext>
                  </a:extLst>
                </a:hlinkClick>
              </a:rPr>
              <a:t>LinkedIn Post</a:t>
            </a:r>
            <a:endParaRPr lang="en-US" sz="1600" dirty="0">
              <a:solidFill>
                <a:srgbClr val="0070C0"/>
              </a:solidFill>
            </a:endParaRPr>
          </a:p>
          <a:p>
            <a:pPr marL="285750" indent="-285750">
              <a:spcBef>
                <a:spcPts val="0"/>
              </a:spcBef>
              <a:spcAft>
                <a:spcPts val="267"/>
              </a:spcAft>
              <a:buClr>
                <a:srgbClr val="000000"/>
              </a:buClr>
              <a:buSzPts val="1100"/>
              <a:buFont typeface="Arial" panose="020B0604020202020204" pitchFamily="34" charset="0"/>
              <a:buChar char="•"/>
            </a:pPr>
            <a:r>
              <a:rPr lang="en-US" sz="1600" dirty="0">
                <a:solidFill>
                  <a:srgbClr val="0070C0"/>
                </a:solidFill>
                <a:hlinkClick r:id="rId7">
                  <a:extLst>
                    <a:ext uri="{A12FA001-AC4F-418D-AE19-62706E023703}">
                      <ahyp:hlinkClr xmlns:ahyp="http://schemas.microsoft.com/office/drawing/2018/hyperlinkcolor" val="tx"/>
                    </a:ext>
                  </a:extLst>
                </a:hlinkClick>
              </a:rPr>
              <a:t>YouTube Teaser</a:t>
            </a:r>
            <a:endParaRPr lang="en-US" sz="1600" dirty="0">
              <a:solidFill>
                <a:srgbClr val="0070C0"/>
              </a:solidFill>
            </a:endParaRPr>
          </a:p>
          <a:p>
            <a:pPr marL="285750" indent="-285750">
              <a:spcBef>
                <a:spcPts val="0"/>
              </a:spcBef>
              <a:spcAft>
                <a:spcPts val="267"/>
              </a:spcAft>
              <a:buClr>
                <a:srgbClr val="000000"/>
              </a:buClr>
              <a:buSzPts val="1100"/>
              <a:buFont typeface="Arial" panose="020B0604020202020204" pitchFamily="34" charset="0"/>
              <a:buChar char="•"/>
            </a:pPr>
            <a:r>
              <a:rPr lang="en-US" sz="1600" dirty="0">
                <a:solidFill>
                  <a:srgbClr val="0070C0"/>
                </a:solidFill>
                <a:hlinkClick r:id="rId8">
                  <a:extLst>
                    <a:ext uri="{A12FA001-AC4F-418D-AE19-62706E023703}">
                      <ahyp:hlinkClr xmlns:ahyp="http://schemas.microsoft.com/office/drawing/2018/hyperlinkcolor" val="tx"/>
                    </a:ext>
                  </a:extLst>
                </a:hlinkClick>
              </a:rPr>
              <a:t>HQ</a:t>
            </a:r>
            <a:endParaRPr lang="en-US" sz="1600" dirty="0">
              <a:solidFill>
                <a:srgbClr val="0070C0"/>
              </a:solidFill>
            </a:endParaRPr>
          </a:p>
          <a:p>
            <a:pPr marL="0" indent="0">
              <a:spcBef>
                <a:spcPts val="0"/>
              </a:spcBef>
              <a:spcAft>
                <a:spcPts val="267"/>
              </a:spcAft>
              <a:buClr>
                <a:srgbClr val="000000"/>
              </a:buClr>
              <a:buSzPts val="1100"/>
            </a:pPr>
            <a:endParaRPr lang="en-US" sz="1600" dirty="0">
              <a:solidFill>
                <a:schemeClr val="accent1"/>
              </a:solidFill>
            </a:endParaRPr>
          </a:p>
          <a:p>
            <a:pPr marL="0" indent="0">
              <a:spcBef>
                <a:spcPts val="0"/>
              </a:spcBef>
              <a:spcAft>
                <a:spcPts val="267"/>
              </a:spcAft>
              <a:buClr>
                <a:srgbClr val="000000"/>
              </a:buClr>
              <a:buSzPts val="1100"/>
            </a:pPr>
            <a:endParaRPr lang="en-US" sz="1400" dirty="0">
              <a:solidFill>
                <a:srgbClr val="38C6F4"/>
              </a:solidFill>
            </a:endParaRPr>
          </a:p>
          <a:p>
            <a:pPr marL="227965" indent="-227965">
              <a:spcBef>
                <a:spcPts val="0"/>
              </a:spcBef>
              <a:spcAft>
                <a:spcPts val="267"/>
              </a:spcAft>
              <a:buClr>
                <a:srgbClr val="000000"/>
              </a:buClr>
              <a:buSzPts val="1100"/>
              <a:buChar char="•"/>
            </a:pPr>
            <a:endParaRPr lang="en-US" sz="1400" dirty="0">
              <a:solidFill>
                <a:srgbClr val="38C6F4"/>
              </a:solidFill>
            </a:endParaRPr>
          </a:p>
          <a:p>
            <a:pPr marL="0" indent="0">
              <a:spcBef>
                <a:spcPts val="0"/>
              </a:spcBef>
              <a:spcAft>
                <a:spcPts val="267"/>
              </a:spcAft>
              <a:buClr>
                <a:srgbClr val="000000"/>
              </a:buClr>
              <a:buSzPts val="1100"/>
            </a:pPr>
            <a:endParaRPr lang="en-US" sz="1400" dirty="0">
              <a:solidFill>
                <a:srgbClr val="38C6F4"/>
              </a:solidFill>
            </a:endParaRPr>
          </a:p>
          <a:p>
            <a:pPr marL="456565" indent="-313055">
              <a:spcBef>
                <a:spcPts val="0"/>
              </a:spcBef>
              <a:buClr>
                <a:srgbClr val="000000"/>
              </a:buClr>
              <a:buSzPts val="1100"/>
              <a:buChar char="●"/>
            </a:pPr>
            <a:endParaRPr lang="en-US" sz="1400" dirty="0">
              <a:solidFill>
                <a:srgbClr val="000000"/>
              </a:solidFill>
            </a:endParaRPr>
          </a:p>
          <a:p>
            <a:pPr marL="143510" indent="0">
              <a:spcBef>
                <a:spcPts val="0"/>
              </a:spcBef>
              <a:buClr>
                <a:srgbClr val="000000"/>
              </a:buClr>
              <a:buSzPts val="1100"/>
            </a:pPr>
            <a:endParaRPr lang="en-US" sz="1400" dirty="0">
              <a:solidFill>
                <a:srgbClr val="000000"/>
              </a:solidFill>
            </a:endParaRPr>
          </a:p>
          <a:p>
            <a:pPr marL="456565" indent="-313055">
              <a:lnSpc>
                <a:spcPct val="135000"/>
              </a:lnSpc>
              <a:spcBef>
                <a:spcPts val="0"/>
              </a:spcBef>
              <a:buClr>
                <a:srgbClr val="000000"/>
              </a:buClr>
              <a:buSzPts val="1100"/>
              <a:buChar char="●"/>
            </a:pPr>
            <a:endParaRPr lang="en-US" sz="1400" dirty="0">
              <a:solidFill>
                <a:srgbClr val="58595B"/>
              </a:solidFill>
            </a:endParaRPr>
          </a:p>
          <a:p>
            <a:pPr marL="143510" indent="0">
              <a:lnSpc>
                <a:spcPct val="135000"/>
              </a:lnSpc>
              <a:spcBef>
                <a:spcPts val="0"/>
              </a:spcBef>
              <a:buClr>
                <a:srgbClr val="000000"/>
              </a:buClr>
              <a:buSzPts val="1100"/>
            </a:pPr>
            <a:endParaRPr lang="en-US" sz="1400" dirty="0">
              <a:solidFill>
                <a:srgbClr val="58595B"/>
              </a:solidFill>
            </a:endParaRPr>
          </a:p>
          <a:p>
            <a:pPr marL="143510" indent="0">
              <a:lnSpc>
                <a:spcPct val="135000"/>
              </a:lnSpc>
              <a:spcBef>
                <a:spcPts val="0"/>
              </a:spcBef>
              <a:buClr>
                <a:srgbClr val="000000"/>
              </a:buClr>
              <a:buSzPts val="1100"/>
            </a:pPr>
            <a:endParaRPr lang="en-US" sz="1400" dirty="0">
              <a:solidFill>
                <a:srgbClr val="58595B"/>
              </a:solidFill>
            </a:endParaRPr>
          </a:p>
        </p:txBody>
      </p:sp>
      <p:sp>
        <p:nvSpPr>
          <p:cNvPr id="15" name="TextBox 14">
            <a:extLst>
              <a:ext uri="{FF2B5EF4-FFF2-40B4-BE49-F238E27FC236}">
                <a16:creationId xmlns:a16="http://schemas.microsoft.com/office/drawing/2014/main" id="{491F4046-8D78-C47A-9876-F1EE5F8089BA}"/>
              </a:ext>
            </a:extLst>
          </p:cNvPr>
          <p:cNvSpPr txBox="1"/>
          <p:nvPr/>
        </p:nvSpPr>
        <p:spPr>
          <a:xfrm>
            <a:off x="325661" y="1523156"/>
            <a:ext cx="6096000" cy="2031325"/>
          </a:xfrm>
          <a:prstGeom prst="rect">
            <a:avLst/>
          </a:prstGeom>
          <a:noFill/>
        </p:spPr>
        <p:txBody>
          <a:bodyPr wrap="square">
            <a:spAutoFit/>
          </a:bodyPr>
          <a:lstStyle/>
          <a:p>
            <a:r>
              <a:rPr lang="en-US" sz="1400" b="0" i="0" dirty="0">
                <a:effectLst/>
                <a:latin typeface="CircularSp"/>
              </a:rPr>
              <a:t>Your contact center is the place where your company’s reputation is won and lost. Your agents are doing everything they can to best represent the business, but they can get bogged by repetitive, labor-intensive processes and slow, siloed systems that frustrate both them and your customers. And bad interactions are bad for business.</a:t>
            </a:r>
            <a:br>
              <a:rPr lang="en-US" sz="1400" dirty="0"/>
            </a:br>
            <a:br>
              <a:rPr lang="en-US" sz="1400" dirty="0"/>
            </a:br>
            <a:r>
              <a:rPr lang="en-US" sz="1400" b="0" i="0" dirty="0">
                <a:effectLst/>
                <a:latin typeface="CircularSp"/>
              </a:rPr>
              <a:t>In this series, we're delving into best practices, controversial opinions, scaling value- all the good stuff. Join industry experts- Rufino Chiong and Scott Dresser along with some special guests- in Demystifying the CX and Contact Center.</a:t>
            </a:r>
            <a:endParaRPr lang="en-US" sz="1400" dirty="0"/>
          </a:p>
        </p:txBody>
      </p:sp>
      <p:sp>
        <p:nvSpPr>
          <p:cNvPr id="4" name="Rectangle 3">
            <a:extLst>
              <a:ext uri="{FF2B5EF4-FFF2-40B4-BE49-F238E27FC236}">
                <a16:creationId xmlns:a16="http://schemas.microsoft.com/office/drawing/2014/main" id="{1A817AEF-0797-39E2-8037-5B8478E9A377}"/>
              </a:ext>
            </a:extLst>
          </p:cNvPr>
          <p:cNvSpPr/>
          <p:nvPr/>
        </p:nvSpPr>
        <p:spPr>
          <a:xfrm rot="20630246">
            <a:off x="4097079" y="5294227"/>
            <a:ext cx="3763925" cy="4001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91440" rIns="91440" bIns="91440" rtlCol="0" anchor="ctr" anchorCtr="0">
            <a:spAutoFit/>
          </a:bodyPr>
          <a:lstStyle/>
          <a:p>
            <a:pPr algn="ctr"/>
            <a:r>
              <a:rPr lang="en-US" sz="1400" b="0" i="0" dirty="0">
                <a:solidFill>
                  <a:schemeClr val="bg1"/>
                </a:solidFill>
                <a:latin typeface="Arial"/>
                <a:cs typeface="Arial"/>
              </a:rPr>
              <a:t>NEXT: Episode 4 – Mid Jan</a:t>
            </a:r>
          </a:p>
        </p:txBody>
      </p:sp>
    </p:spTree>
    <p:extLst>
      <p:ext uri="{BB962C8B-B14F-4D97-AF65-F5344CB8AC3E}">
        <p14:creationId xmlns:p14="http://schemas.microsoft.com/office/powerpoint/2010/main" val="2071612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creenshot of a website&#10;&#10;Description automatically generated">
            <a:extLst>
              <a:ext uri="{FF2B5EF4-FFF2-40B4-BE49-F238E27FC236}">
                <a16:creationId xmlns:a16="http://schemas.microsoft.com/office/drawing/2014/main" id="{6C23B1C0-68B3-17B1-733B-CA8EDAD5F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910278">
            <a:off x="1163870" y="1364367"/>
            <a:ext cx="6057908" cy="51424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7E70A9-7F95-20E7-E6BB-2F15BAF81B0A}"/>
              </a:ext>
            </a:extLst>
          </p:cNvPr>
          <p:cNvPicPr>
            <a:picLocks noChangeAspect="1"/>
          </p:cNvPicPr>
          <p:nvPr/>
        </p:nvPicPr>
        <p:blipFill rotWithShape="1">
          <a:blip r:embed="rId3"/>
          <a:srcRect b="5635"/>
          <a:stretch/>
        </p:blipFill>
        <p:spPr>
          <a:xfrm rot="518820">
            <a:off x="6388214" y="874064"/>
            <a:ext cx="4964415" cy="647151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9FC5CF6-D51D-FA56-F80C-F4346A76407C}"/>
              </a:ext>
            </a:extLst>
          </p:cNvPr>
          <p:cNvSpPr>
            <a:spLocks noGrp="1"/>
          </p:cNvSpPr>
          <p:nvPr>
            <p:ph type="title"/>
          </p:nvPr>
        </p:nvSpPr>
        <p:spPr/>
        <p:txBody>
          <a:bodyPr/>
          <a:lstStyle/>
          <a:p>
            <a:r>
              <a:rPr lang="en-US" dirty="0">
                <a:solidFill>
                  <a:srgbClr val="FF0000"/>
                </a:solidFill>
              </a:rPr>
              <a:t>NEW</a:t>
            </a:r>
            <a:r>
              <a:rPr lang="en-US" dirty="0"/>
              <a:t> Customer Experience webpage</a:t>
            </a:r>
          </a:p>
        </p:txBody>
      </p:sp>
      <p:sp>
        <p:nvSpPr>
          <p:cNvPr id="7" name="Rectangle 6">
            <a:extLst>
              <a:ext uri="{FF2B5EF4-FFF2-40B4-BE49-F238E27FC236}">
                <a16:creationId xmlns:a16="http://schemas.microsoft.com/office/drawing/2014/main" id="{A88FDD2A-1F14-025A-0EDB-048057C07C1F}"/>
              </a:ext>
            </a:extLst>
          </p:cNvPr>
          <p:cNvSpPr/>
          <p:nvPr/>
        </p:nvSpPr>
        <p:spPr>
          <a:xfrm>
            <a:off x="0" y="6244909"/>
            <a:ext cx="11667067" cy="5654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91440" rIns="91440" bIns="91440" rtlCol="0" anchor="ctr" anchorCtr="0">
            <a:spAutoFit/>
          </a:bodyPr>
          <a:lstStyle/>
          <a:p>
            <a:pPr algn="l"/>
            <a:endParaRPr lang="en-US" sz="1400" b="0" i="0" dirty="0">
              <a:solidFill>
                <a:schemeClr val="tx1"/>
              </a:solidFill>
              <a:latin typeface="Arial"/>
              <a:cs typeface="Arial"/>
            </a:endParaRPr>
          </a:p>
        </p:txBody>
      </p:sp>
      <p:cxnSp>
        <p:nvCxnSpPr>
          <p:cNvPr id="10" name="Straight Connector 9">
            <a:extLst>
              <a:ext uri="{FF2B5EF4-FFF2-40B4-BE49-F238E27FC236}">
                <a16:creationId xmlns:a16="http://schemas.microsoft.com/office/drawing/2014/main" id="{EFB0349C-9FEA-C2B5-2074-6EE8AA67B966}"/>
              </a:ext>
            </a:extLst>
          </p:cNvPr>
          <p:cNvCxnSpPr/>
          <p:nvPr/>
        </p:nvCxnSpPr>
        <p:spPr>
          <a:xfrm>
            <a:off x="0" y="6827305"/>
            <a:ext cx="12192000" cy="0"/>
          </a:xfrm>
          <a:prstGeom prst="line">
            <a:avLst/>
          </a:prstGeom>
          <a:ln w="57150">
            <a:solidFill>
              <a:srgbClr val="FA461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DC00855-41BB-1C7B-4F5B-66D33514E870}"/>
              </a:ext>
            </a:extLst>
          </p:cNvPr>
          <p:cNvSpPr/>
          <p:nvPr/>
        </p:nvSpPr>
        <p:spPr>
          <a:xfrm>
            <a:off x="0" y="6858000"/>
            <a:ext cx="12191999" cy="1209520"/>
          </a:xfrm>
          <a:prstGeom prst="rect">
            <a:avLst/>
          </a:prstGeom>
          <a:solidFill>
            <a:srgbClr val="F0F0F0"/>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91440" rIns="91440" bIns="91440" rtlCol="0" anchor="ctr" anchorCtr="0">
            <a:spAutoFit/>
          </a:bodyPr>
          <a:lstStyle/>
          <a:p>
            <a:pPr algn="l"/>
            <a:endParaRPr lang="en-US" sz="1400" b="0" i="0" dirty="0">
              <a:solidFill>
                <a:schemeClr val="tx1"/>
              </a:solidFill>
              <a:latin typeface="Arial"/>
              <a:cs typeface="Arial"/>
            </a:endParaRPr>
          </a:p>
        </p:txBody>
      </p:sp>
      <p:sp>
        <p:nvSpPr>
          <p:cNvPr id="3" name="Content Placeholder 2">
            <a:extLst>
              <a:ext uri="{FF2B5EF4-FFF2-40B4-BE49-F238E27FC236}">
                <a16:creationId xmlns:a16="http://schemas.microsoft.com/office/drawing/2014/main" id="{4E938341-A438-550A-732F-0446CECEB93C}"/>
              </a:ext>
            </a:extLst>
          </p:cNvPr>
          <p:cNvSpPr>
            <a:spLocks noGrp="1"/>
          </p:cNvSpPr>
          <p:nvPr>
            <p:ph sz="quarter" idx="10"/>
          </p:nvPr>
        </p:nvSpPr>
        <p:spPr>
          <a:xfrm>
            <a:off x="548338" y="6320348"/>
            <a:ext cx="10993957" cy="491610"/>
          </a:xfrm>
        </p:spPr>
        <p:txBody>
          <a:bodyPr/>
          <a:lstStyle/>
          <a:p>
            <a:r>
              <a:rPr lang="en-US" dirty="0">
                <a:hlinkClick r:id="rId4"/>
              </a:rPr>
              <a:t>https://www.uipath.com/solutions/industry/customer-experience-automation</a:t>
            </a:r>
            <a:endParaRPr lang="en-US" dirty="0"/>
          </a:p>
        </p:txBody>
      </p:sp>
    </p:spTree>
    <p:extLst>
      <p:ext uri="{BB962C8B-B14F-4D97-AF65-F5344CB8AC3E}">
        <p14:creationId xmlns:p14="http://schemas.microsoft.com/office/powerpoint/2010/main" val="3092373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1145-B7DF-DDA3-BA2E-31B01A0B14CC}"/>
              </a:ext>
            </a:extLst>
          </p:cNvPr>
          <p:cNvSpPr>
            <a:spLocks noGrp="1"/>
          </p:cNvSpPr>
          <p:nvPr>
            <p:ph type="ctrTitle"/>
          </p:nvPr>
        </p:nvSpPr>
        <p:spPr>
          <a:xfrm>
            <a:off x="533707" y="2602592"/>
            <a:ext cx="7376916" cy="615553"/>
          </a:xfrm>
        </p:spPr>
        <p:txBody>
          <a:bodyPr/>
          <a:lstStyle/>
          <a:p>
            <a:r>
              <a:rPr lang="en-US" dirty="0"/>
              <a:t>IDC Analyst paper</a:t>
            </a:r>
          </a:p>
        </p:txBody>
      </p:sp>
      <p:sp>
        <p:nvSpPr>
          <p:cNvPr id="3" name="Content Placeholder 2">
            <a:extLst>
              <a:ext uri="{FF2B5EF4-FFF2-40B4-BE49-F238E27FC236}">
                <a16:creationId xmlns:a16="http://schemas.microsoft.com/office/drawing/2014/main" id="{27807981-5CFB-5509-A97D-C079E4E3E063}"/>
              </a:ext>
            </a:extLst>
          </p:cNvPr>
          <p:cNvSpPr>
            <a:spLocks noGrp="1"/>
          </p:cNvSpPr>
          <p:nvPr>
            <p:ph type="subTitle" idx="1"/>
          </p:nvPr>
        </p:nvSpPr>
        <p:spPr>
          <a:xfrm>
            <a:off x="546730" y="3233068"/>
            <a:ext cx="7121656" cy="366254"/>
          </a:xfrm>
        </p:spPr>
        <p:txBody>
          <a:bodyPr/>
          <a:lstStyle/>
          <a:p>
            <a:r>
              <a:rPr lang="en-US" b="0" dirty="0"/>
              <a:t>Providing </a:t>
            </a:r>
            <a:r>
              <a:rPr lang="en-US" sz="2800" b="0" dirty="0"/>
              <a:t>ROI from Customer </a:t>
            </a:r>
            <a:r>
              <a:rPr lang="en-US" sz="2800" b="0" dirty="0" err="1"/>
              <a:t>experiene</a:t>
            </a:r>
            <a:endParaRPr lang="en-US" sz="2800" b="0" dirty="0"/>
          </a:p>
        </p:txBody>
      </p:sp>
      <p:sp>
        <p:nvSpPr>
          <p:cNvPr id="4" name="Text Placeholder 3">
            <a:extLst>
              <a:ext uri="{FF2B5EF4-FFF2-40B4-BE49-F238E27FC236}">
                <a16:creationId xmlns:a16="http://schemas.microsoft.com/office/drawing/2014/main" id="{E331A882-5FE6-0016-F19F-4E62502E2213}"/>
              </a:ext>
            </a:extLst>
          </p:cNvPr>
          <p:cNvSpPr>
            <a:spLocks noGrp="1"/>
          </p:cNvSpPr>
          <p:nvPr>
            <p:ph type="body" sz="quarter" idx="10"/>
          </p:nvPr>
        </p:nvSpPr>
        <p:spPr/>
        <p:txBody>
          <a:bodyPr/>
          <a:lstStyle/>
          <a:p>
            <a:endParaRPr lang="en-US"/>
          </a:p>
        </p:txBody>
      </p:sp>
      <p:sp>
        <p:nvSpPr>
          <p:cNvPr id="6" name="Subtitle 9">
            <a:extLst>
              <a:ext uri="{FF2B5EF4-FFF2-40B4-BE49-F238E27FC236}">
                <a16:creationId xmlns:a16="http://schemas.microsoft.com/office/drawing/2014/main" id="{F80919B6-4DCE-96BB-83A8-94CBD2D6D8D8}"/>
              </a:ext>
            </a:extLst>
          </p:cNvPr>
          <p:cNvSpPr txBox="1">
            <a:spLocks/>
          </p:cNvSpPr>
          <p:nvPr/>
        </p:nvSpPr>
        <p:spPr>
          <a:xfrm>
            <a:off x="554062" y="530904"/>
            <a:ext cx="5292030" cy="366159"/>
          </a:xfrm>
          <a:prstGeom prst="rect">
            <a:avLst/>
          </a:prstGeom>
        </p:spPr>
        <p:txBody>
          <a:bodyPr vert="horz" wrap="square" lIns="0" tIns="0" rIns="0" bIns="0" rtlCol="0" anchor="t" anchorCtr="0">
            <a:spAutoFit/>
          </a:bodyPr>
          <a:lstStyle>
            <a:lvl1pPr marL="0" indent="0" algn="l" defTabSz="457200" rtl="0" eaLnBrk="1" latinLnBrk="0" hangingPunct="1">
              <a:lnSpc>
                <a:spcPct val="85000"/>
              </a:lnSpc>
              <a:spcBef>
                <a:spcPts val="800"/>
              </a:spcBef>
              <a:buFont typeface="Arial"/>
              <a:buNone/>
              <a:defRPr sz="2800" b="1" i="0" kern="1200" spc="-50">
                <a:solidFill>
                  <a:schemeClr val="tx2"/>
                </a:solidFill>
                <a:latin typeface="Arial"/>
                <a:ea typeface="+mn-ea"/>
                <a:cs typeface="Arial"/>
              </a:defRPr>
            </a:lvl1pPr>
            <a:lvl2pPr marL="457200" indent="0" algn="ctr" defTabSz="457200" rtl="0" eaLnBrk="1" latinLnBrk="0" hangingPunct="1">
              <a:spcBef>
                <a:spcPts val="500"/>
              </a:spcBef>
              <a:buClr>
                <a:schemeClr val="tx1"/>
              </a:buClr>
              <a:buFont typeface="Arial"/>
              <a:buNone/>
              <a:defRPr sz="2000" kern="1200">
                <a:solidFill>
                  <a:schemeClr val="tx1">
                    <a:tint val="75000"/>
                  </a:schemeClr>
                </a:solidFill>
                <a:latin typeface="Arial"/>
                <a:ea typeface="+mn-ea"/>
                <a:cs typeface="Arial"/>
              </a:defRPr>
            </a:lvl2pPr>
            <a:lvl3pPr marL="914400" indent="0" algn="ctr" defTabSz="457200" rtl="0" eaLnBrk="1" latinLnBrk="0" hangingPunct="1">
              <a:spcBef>
                <a:spcPts val="300"/>
              </a:spcBef>
              <a:buClr>
                <a:schemeClr val="tx1"/>
              </a:buClr>
              <a:buFont typeface="Lucida Grande"/>
              <a:buNone/>
              <a:defRPr sz="2000" kern="1200">
                <a:solidFill>
                  <a:schemeClr val="tx1">
                    <a:tint val="75000"/>
                  </a:schemeClr>
                </a:solidFill>
                <a:latin typeface="Arial"/>
                <a:ea typeface="+mn-ea"/>
                <a:cs typeface="Arial"/>
              </a:defRPr>
            </a:lvl3pPr>
            <a:lvl4pPr marL="1371600" indent="0" algn="ctr" defTabSz="457200" rtl="0" eaLnBrk="1" latinLnBrk="0" hangingPunct="1">
              <a:spcBef>
                <a:spcPts val="200"/>
              </a:spcBef>
              <a:buClr>
                <a:schemeClr val="tx1"/>
              </a:buClr>
              <a:buFont typeface="Arial"/>
              <a:buNone/>
              <a:defRPr sz="2000" kern="1200">
                <a:solidFill>
                  <a:schemeClr val="tx1">
                    <a:tint val="75000"/>
                  </a:schemeClr>
                </a:solidFill>
                <a:latin typeface="Arial"/>
                <a:ea typeface="+mn-ea"/>
                <a:cs typeface="Arial"/>
              </a:defRPr>
            </a:lvl4pPr>
            <a:lvl5pPr marL="1828800" indent="0" algn="ctr" defTabSz="457200" rtl="0" eaLnBrk="1" latinLnBrk="0" hangingPunct="1">
              <a:spcBef>
                <a:spcPts val="100"/>
              </a:spcBef>
              <a:buClr>
                <a:schemeClr val="tx1"/>
              </a:buClr>
              <a:buFont typeface="Lucida Grande"/>
              <a:buNone/>
              <a:defRPr sz="20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799">
                <a:solidFill>
                  <a:schemeClr val="tx1"/>
                </a:solidFill>
              </a:rPr>
              <a:t>Marketing content pack</a:t>
            </a:r>
          </a:p>
        </p:txBody>
      </p:sp>
    </p:spTree>
    <p:extLst>
      <p:ext uri="{BB962C8B-B14F-4D97-AF65-F5344CB8AC3E}">
        <p14:creationId xmlns:p14="http://schemas.microsoft.com/office/powerpoint/2010/main" val="152577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55;g5c4b7e685c_0_8">
            <a:extLst>
              <a:ext uri="{FF2B5EF4-FFF2-40B4-BE49-F238E27FC236}">
                <a16:creationId xmlns:a16="http://schemas.microsoft.com/office/drawing/2014/main" id="{7ABAE863-42D1-484D-AE95-F50D40F5F87F}"/>
              </a:ext>
            </a:extLst>
          </p:cNvPr>
          <p:cNvSpPr txBox="1">
            <a:spLocks noGrp="1"/>
          </p:cNvSpPr>
          <p:nvPr>
            <p:ph type="title"/>
          </p:nvPr>
        </p:nvSpPr>
        <p:spPr>
          <a:xfrm>
            <a:off x="381101" y="550707"/>
            <a:ext cx="10359088" cy="789289"/>
          </a:xfrm>
          <a:prstGeom prst="rect">
            <a:avLst/>
          </a:prstGeom>
          <a:noFill/>
          <a:ln>
            <a:noFill/>
          </a:ln>
        </p:spPr>
        <p:txBody>
          <a:bodyPr spcFirstLastPara="1" vert="horz" wrap="square" lIns="0" tIns="0" rIns="0" bIns="0" rtlCol="0" anchor="t" anchorCtr="0">
            <a:noAutofit/>
          </a:bodyPr>
          <a:lstStyle/>
          <a:p>
            <a:pPr>
              <a:buSzPts val="2100"/>
            </a:pPr>
            <a:r>
              <a:rPr lang="en-US" dirty="0">
                <a:latin typeface="Arial"/>
              </a:rPr>
              <a:t>Customer Experience: IDC Analyst Brief</a:t>
            </a:r>
            <a:br>
              <a:rPr lang="en-US" dirty="0">
                <a:latin typeface="Arial"/>
              </a:rPr>
            </a:br>
            <a:r>
              <a:rPr lang="en-US" sz="1800" b="0" dirty="0">
                <a:ea typeface="+mn-lt"/>
                <a:cs typeface="+mn-lt"/>
              </a:rPr>
              <a:t>How AI-powered automation can boost customer value</a:t>
            </a:r>
            <a:endParaRPr lang="en-US" sz="1800" b="0" dirty="0"/>
          </a:p>
        </p:txBody>
      </p:sp>
      <p:sp>
        <p:nvSpPr>
          <p:cNvPr id="6" name="Content Placeholder 5">
            <a:extLst>
              <a:ext uri="{FF2B5EF4-FFF2-40B4-BE49-F238E27FC236}">
                <a16:creationId xmlns:a16="http://schemas.microsoft.com/office/drawing/2014/main" id="{13DD4BB8-A8A8-812D-7BA9-27E5BA77396B}"/>
              </a:ext>
            </a:extLst>
          </p:cNvPr>
          <p:cNvSpPr>
            <a:spLocks noGrp="1"/>
          </p:cNvSpPr>
          <p:nvPr>
            <p:ph sz="quarter" idx="10"/>
          </p:nvPr>
        </p:nvSpPr>
        <p:spPr>
          <a:xfrm>
            <a:off x="381101" y="1322389"/>
            <a:ext cx="7407342" cy="2800767"/>
          </a:xfrm>
        </p:spPr>
        <p:txBody>
          <a:bodyPr/>
          <a:lstStyle/>
          <a:p>
            <a:pPr>
              <a:spcBef>
                <a:spcPts val="0"/>
              </a:spcBef>
            </a:pPr>
            <a:r>
              <a:rPr lang="en-US" sz="1400" b="1" dirty="0">
                <a:ea typeface="+mn-lt"/>
                <a:cs typeface="+mn-lt"/>
              </a:rPr>
              <a:t>NEW</a:t>
            </a:r>
            <a:r>
              <a:rPr lang="en-US" sz="1400" dirty="0">
                <a:ea typeface="+mn-lt"/>
                <a:cs typeface="+mn-lt"/>
              </a:rPr>
              <a:t> IDC Analyst Brief on customer experience use cases (in English)</a:t>
            </a:r>
          </a:p>
          <a:p>
            <a:pPr>
              <a:spcBef>
                <a:spcPts val="0"/>
              </a:spcBef>
            </a:pPr>
            <a:r>
              <a:rPr lang="en-US" sz="1400" b="1" dirty="0">
                <a:ea typeface="+mn-lt"/>
                <a:cs typeface="+mn-lt"/>
              </a:rPr>
              <a:t>Audience: Top of funnel</a:t>
            </a:r>
            <a:r>
              <a:rPr lang="en-US" sz="1400" dirty="0">
                <a:ea typeface="+mn-lt"/>
                <a:cs typeface="+mn-lt"/>
              </a:rPr>
              <a:t> asset for customer experience leaders across all industries</a:t>
            </a:r>
            <a:endParaRPr lang="en-US" sz="1400" b="1" dirty="0"/>
          </a:p>
          <a:p>
            <a:pPr>
              <a:spcBef>
                <a:spcPts val="0"/>
              </a:spcBef>
            </a:pPr>
            <a:endParaRPr lang="en-US" sz="1400" dirty="0">
              <a:ea typeface="+mn-lt"/>
              <a:cs typeface="+mn-lt"/>
            </a:endParaRPr>
          </a:p>
          <a:p>
            <a:pPr>
              <a:spcBef>
                <a:spcPts val="0"/>
              </a:spcBef>
            </a:pPr>
            <a:r>
              <a:rPr lang="en-US" sz="1400" b="1" dirty="0">
                <a:ea typeface="+mn-lt"/>
                <a:cs typeface="+mn-lt"/>
              </a:rPr>
              <a:t>Intro: </a:t>
            </a:r>
            <a:r>
              <a:rPr lang="en-US" sz="1400" dirty="0">
                <a:ea typeface="+mn-lt"/>
                <a:cs typeface="+mn-lt"/>
              </a:rPr>
              <a:t>Digital experiences are table stakes in the digital economy and have raised</a:t>
            </a:r>
          </a:p>
          <a:p>
            <a:pPr>
              <a:spcBef>
                <a:spcPts val="0"/>
              </a:spcBef>
            </a:pPr>
            <a:r>
              <a:rPr lang="en-US" sz="1400" dirty="0">
                <a:ea typeface="+mn-lt"/>
                <a:cs typeface="+mn-lt"/>
              </a:rPr>
              <a:t>the threshold for enterprises to differentiate. IDC's seminal 2023 Future of</a:t>
            </a:r>
          </a:p>
          <a:p>
            <a:pPr>
              <a:spcBef>
                <a:spcPts val="0"/>
              </a:spcBef>
            </a:pPr>
            <a:r>
              <a:rPr lang="en-US" sz="1400" dirty="0">
                <a:ea typeface="+mn-lt"/>
                <a:cs typeface="+mn-lt"/>
              </a:rPr>
              <a:t>Customer Experience Scorecard found that the enterprises surveyed are still</a:t>
            </a:r>
          </a:p>
          <a:p>
            <a:pPr>
              <a:spcBef>
                <a:spcPts val="0"/>
              </a:spcBef>
            </a:pPr>
            <a:r>
              <a:rPr lang="en-US" sz="1400" dirty="0">
                <a:ea typeface="+mn-lt"/>
                <a:cs typeface="+mn-lt"/>
              </a:rPr>
              <a:t>"developing" and that only 11% of them globally are at an advanced stage of</a:t>
            </a:r>
          </a:p>
          <a:p>
            <a:pPr>
              <a:spcBef>
                <a:spcPts val="0"/>
              </a:spcBef>
            </a:pPr>
            <a:r>
              <a:rPr lang="en-US" sz="1400" dirty="0">
                <a:ea typeface="+mn-lt"/>
                <a:cs typeface="+mn-lt"/>
              </a:rPr>
              <a:t>customer experience (CX) maturity.</a:t>
            </a:r>
          </a:p>
          <a:p>
            <a:pPr>
              <a:spcBef>
                <a:spcPts val="0"/>
              </a:spcBef>
            </a:pPr>
            <a:endParaRPr lang="en-US" sz="1400" dirty="0">
              <a:ea typeface="+mn-lt"/>
              <a:cs typeface="+mn-lt"/>
            </a:endParaRPr>
          </a:p>
          <a:p>
            <a:pPr>
              <a:spcBef>
                <a:spcPts val="0"/>
              </a:spcBef>
            </a:pPr>
            <a:r>
              <a:rPr lang="en-US" sz="1400" dirty="0">
                <a:ea typeface="+mn-lt"/>
                <a:cs typeface="+mn-lt"/>
              </a:rPr>
              <a:t>This analyst brief emphasizes how </a:t>
            </a:r>
            <a:r>
              <a:rPr lang="en-US" sz="1400" b="1" dirty="0">
                <a:ea typeface="+mn-lt"/>
                <a:cs typeface="+mn-lt"/>
              </a:rPr>
              <a:t>AI-powered automation can boost customer value </a:t>
            </a:r>
            <a:r>
              <a:rPr lang="en-US" sz="1400" dirty="0">
                <a:ea typeface="+mn-lt"/>
                <a:cs typeface="+mn-lt"/>
              </a:rPr>
              <a:t>and it also includes </a:t>
            </a:r>
            <a:r>
              <a:rPr lang="en-US" sz="1400" b="1" dirty="0">
                <a:ea typeface="+mn-lt"/>
                <a:cs typeface="+mn-lt"/>
              </a:rPr>
              <a:t>four practices that enterprises </a:t>
            </a:r>
            <a:r>
              <a:rPr lang="en-US" sz="1400" dirty="0">
                <a:ea typeface="+mn-lt"/>
                <a:cs typeface="+mn-lt"/>
              </a:rPr>
              <a:t>must adopt to deliver experiences that truly make an impact. </a:t>
            </a:r>
            <a:endParaRPr lang="en-US" sz="1400" dirty="0">
              <a:cs typeface="Arial"/>
            </a:endParaRPr>
          </a:p>
          <a:p>
            <a:pPr>
              <a:spcBef>
                <a:spcPts val="0"/>
              </a:spcBef>
            </a:pPr>
            <a:endParaRPr lang="en-US" sz="1400" dirty="0"/>
          </a:p>
        </p:txBody>
      </p:sp>
      <p:sp>
        <p:nvSpPr>
          <p:cNvPr id="10" name="Google Shape;259;g5c4b7e685c_0_8">
            <a:extLst>
              <a:ext uri="{FF2B5EF4-FFF2-40B4-BE49-F238E27FC236}">
                <a16:creationId xmlns:a16="http://schemas.microsoft.com/office/drawing/2014/main" id="{ADA3999C-258E-7646-8C0D-9CB6976154CC}"/>
              </a:ext>
            </a:extLst>
          </p:cNvPr>
          <p:cNvSpPr txBox="1"/>
          <p:nvPr/>
        </p:nvSpPr>
        <p:spPr>
          <a:xfrm>
            <a:off x="10100930" y="5842013"/>
            <a:ext cx="1988290" cy="586721"/>
          </a:xfrm>
          <a:prstGeom prst="rect">
            <a:avLst/>
          </a:prstGeom>
          <a:solidFill>
            <a:schemeClr val="bg1">
              <a:lumMod val="95000"/>
            </a:schemeClr>
          </a:solidFill>
          <a:ln>
            <a:noFill/>
          </a:ln>
        </p:spPr>
        <p:txBody>
          <a:bodyPr spcFirstLastPara="1" wrap="square" lIns="121868" tIns="121868" rIns="121868" bIns="121868" anchor="t" anchorCtr="0">
            <a:noAutofit/>
          </a:bodyPr>
          <a:lstStyle/>
          <a:p>
            <a:pPr algn="r">
              <a:buSzPts val="1200"/>
              <a:defRPr/>
            </a:pPr>
            <a:r>
              <a:rPr lang="en" sz="1200" dirty="0"/>
              <a:t>Launch date: Q2 FY25</a:t>
            </a:r>
            <a:r>
              <a:rPr lang="en-US" sz="1200" dirty="0"/>
              <a:t>  </a:t>
            </a:r>
          </a:p>
          <a:p>
            <a:pPr algn="r">
              <a:buSzPts val="1200"/>
              <a:defRPr/>
            </a:pPr>
            <a:r>
              <a:rPr lang="en-US" sz="1200" dirty="0"/>
              <a:t>SFDC </a:t>
            </a:r>
            <a:r>
              <a:rPr lang="en" sz="1200" dirty="0"/>
              <a:t>code: </a:t>
            </a:r>
            <a:r>
              <a:rPr lang="en-US" sz="1200" dirty="0">
                <a:hlinkClick r:id="rId3"/>
              </a:rPr>
              <a:t>AR24IDCCX</a:t>
            </a:r>
            <a:endParaRPr lang="en" sz="1200" dirty="0">
              <a:solidFill>
                <a:srgbClr val="000000"/>
              </a:solidFill>
              <a:cs typeface="Arial"/>
            </a:endParaRPr>
          </a:p>
        </p:txBody>
      </p:sp>
      <p:sp>
        <p:nvSpPr>
          <p:cNvPr id="12" name="Google Shape;258;g5c4b7e685c_0_8">
            <a:extLst>
              <a:ext uri="{FF2B5EF4-FFF2-40B4-BE49-F238E27FC236}">
                <a16:creationId xmlns:a16="http://schemas.microsoft.com/office/drawing/2014/main" id="{B1D43A54-CA83-6442-A6AF-5E84684A0034}"/>
              </a:ext>
            </a:extLst>
          </p:cNvPr>
          <p:cNvSpPr txBox="1">
            <a:spLocks/>
          </p:cNvSpPr>
          <p:nvPr/>
        </p:nvSpPr>
        <p:spPr>
          <a:xfrm>
            <a:off x="462054" y="4813087"/>
            <a:ext cx="3565342" cy="2423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267"/>
              </a:spcAft>
              <a:buClr>
                <a:srgbClr val="000000"/>
              </a:buClr>
              <a:buSzPts val="1100"/>
            </a:pPr>
            <a:r>
              <a:rPr lang="en" sz="1650" b="1" dirty="0">
                <a:solidFill>
                  <a:schemeClr val="accent1"/>
                </a:solidFill>
              </a:rPr>
              <a:t>Campaign </a:t>
            </a:r>
            <a:r>
              <a:rPr lang="en-US" sz="1650" b="1" dirty="0">
                <a:solidFill>
                  <a:schemeClr val="accent1"/>
                </a:solidFill>
              </a:rPr>
              <a:t>pages </a:t>
            </a:r>
            <a:endParaRPr lang="en-US" sz="1650" dirty="0">
              <a:solidFill>
                <a:schemeClr val="accent1"/>
              </a:solidFill>
            </a:endParaRPr>
          </a:p>
          <a:p>
            <a:pPr marL="227330" indent="-227330">
              <a:spcBef>
                <a:spcPts val="0"/>
              </a:spcBef>
              <a:spcAft>
                <a:spcPts val="267"/>
              </a:spcAft>
              <a:buSzPts val="1100"/>
              <a:buChar char="•"/>
            </a:pPr>
            <a:r>
              <a:rPr lang="en-US" sz="1600" dirty="0">
                <a:solidFill>
                  <a:schemeClr val="accent6"/>
                </a:solidFill>
                <a:hlinkClick r:id="rId4">
                  <a:extLst>
                    <a:ext uri="{A12FA001-AC4F-418D-AE19-62706E023703}">
                      <ahyp:hlinkClr xmlns:ahyp="http://schemas.microsoft.com/office/drawing/2018/hyperlinkcolor" val="tx"/>
                    </a:ext>
                  </a:extLst>
                </a:hlinkClick>
              </a:rPr>
              <a:t>Registration Page</a:t>
            </a:r>
            <a:endParaRPr lang="en-US" sz="1600" dirty="0">
              <a:solidFill>
                <a:schemeClr val="accent6"/>
              </a:solidFill>
              <a:hlinkClick r:id="rId5">
                <a:extLst>
                  <a:ext uri="{A12FA001-AC4F-418D-AE19-62706E023703}">
                    <ahyp:hlinkClr xmlns:ahyp="http://schemas.microsoft.com/office/drawing/2018/hyperlinkcolor" val="tx"/>
                  </a:ext>
                </a:extLst>
              </a:hlinkClick>
            </a:endParaRPr>
          </a:p>
          <a:p>
            <a:pPr marL="227330" indent="-227330">
              <a:spcBef>
                <a:spcPts val="0"/>
              </a:spcBef>
              <a:spcAft>
                <a:spcPts val="267"/>
              </a:spcAft>
              <a:buClr>
                <a:srgbClr val="000000"/>
              </a:buClr>
              <a:buSzPts val="1100"/>
              <a:buChar char="•"/>
            </a:pPr>
            <a:r>
              <a:rPr lang="en-US" sz="1600" dirty="0">
                <a:solidFill>
                  <a:schemeClr val="accent6"/>
                </a:solidFill>
                <a:hlinkClick r:id="rId6">
                  <a:extLst>
                    <a:ext uri="{A12FA001-AC4F-418D-AE19-62706E023703}">
                      <ahyp:hlinkClr xmlns:ahyp="http://schemas.microsoft.com/office/drawing/2018/hyperlinkcolor" val="tx"/>
                    </a:ext>
                  </a:extLst>
                </a:hlinkClick>
              </a:rPr>
              <a:t>Direct link to PDF</a:t>
            </a:r>
            <a:br>
              <a:rPr lang="en-US" sz="1600" dirty="0"/>
            </a:br>
            <a:r>
              <a:rPr lang="en-US" sz="1600" dirty="0">
                <a:solidFill>
                  <a:schemeClr val="tx1"/>
                </a:solidFill>
              </a:rPr>
              <a:t>(for 1x1 distribution only)</a:t>
            </a:r>
          </a:p>
          <a:p>
            <a:pPr marL="227330" indent="-227330">
              <a:spcBef>
                <a:spcPts val="0"/>
              </a:spcBef>
              <a:spcAft>
                <a:spcPts val="267"/>
              </a:spcAft>
              <a:buClr>
                <a:srgbClr val="000000"/>
              </a:buClr>
              <a:buSzPts val="1100"/>
              <a:buChar char="•"/>
            </a:pPr>
            <a:r>
              <a:rPr lang="en-US" sz="1600" dirty="0">
                <a:solidFill>
                  <a:schemeClr val="tx1"/>
                </a:solidFill>
                <a:hlinkClick r:id="rId7"/>
              </a:rPr>
              <a:t>HQ post</a:t>
            </a:r>
          </a:p>
          <a:p>
            <a:pPr marL="0" indent="0">
              <a:spcBef>
                <a:spcPts val="0"/>
              </a:spcBef>
              <a:spcAft>
                <a:spcPts val="267"/>
              </a:spcAft>
              <a:buClr>
                <a:srgbClr val="000000"/>
              </a:buClr>
              <a:buSzPts val="1100"/>
            </a:pPr>
            <a:endParaRPr lang="en-US" sz="1600" dirty="0">
              <a:solidFill>
                <a:schemeClr val="tx1"/>
              </a:solidFill>
            </a:endParaRPr>
          </a:p>
          <a:p>
            <a:pPr marL="227330" indent="-227330">
              <a:spcBef>
                <a:spcPts val="0"/>
              </a:spcBef>
              <a:spcAft>
                <a:spcPts val="267"/>
              </a:spcAft>
              <a:buClr>
                <a:srgbClr val="000000"/>
              </a:buClr>
              <a:buSzPts val="1100"/>
              <a:buChar char="•"/>
            </a:pPr>
            <a:endParaRPr lang="en-US" sz="1600" dirty="0">
              <a:solidFill>
                <a:srgbClr val="38C6F4"/>
              </a:solidFill>
            </a:endParaRPr>
          </a:p>
          <a:p>
            <a:pPr marL="227330" indent="-227330">
              <a:spcBef>
                <a:spcPts val="0"/>
              </a:spcBef>
              <a:spcAft>
                <a:spcPts val="267"/>
              </a:spcAft>
              <a:buClr>
                <a:srgbClr val="000000"/>
              </a:buClr>
              <a:buSzPts val="1100"/>
              <a:buChar char="•"/>
            </a:pPr>
            <a:endParaRPr lang="en-US" sz="1600" dirty="0">
              <a:solidFill>
                <a:srgbClr val="38C6F4"/>
              </a:solidFill>
            </a:endParaRPr>
          </a:p>
          <a:p>
            <a:pPr marL="227330" indent="-227330">
              <a:spcBef>
                <a:spcPts val="0"/>
              </a:spcBef>
              <a:spcAft>
                <a:spcPts val="267"/>
              </a:spcAft>
              <a:buClr>
                <a:srgbClr val="000000"/>
              </a:buClr>
              <a:buSzPts val="1100"/>
              <a:buChar char="•"/>
            </a:pPr>
            <a:endParaRPr lang="en-US" sz="1600" dirty="0">
              <a:solidFill>
                <a:srgbClr val="38C6F4"/>
              </a:solidFill>
            </a:endParaRPr>
          </a:p>
          <a:p>
            <a:pPr marL="0" indent="0">
              <a:spcBef>
                <a:spcPts val="0"/>
              </a:spcBef>
              <a:spcAft>
                <a:spcPts val="267"/>
              </a:spcAft>
              <a:buClr>
                <a:srgbClr val="000000"/>
              </a:buClr>
              <a:buSzPts val="1100"/>
            </a:pPr>
            <a:endParaRPr lang="en-US" sz="1600" dirty="0">
              <a:solidFill>
                <a:srgbClr val="38C6F4"/>
              </a:solidFill>
            </a:endParaRPr>
          </a:p>
          <a:p>
            <a:pPr marL="455930" indent="-312420">
              <a:spcBef>
                <a:spcPts val="0"/>
              </a:spcBef>
              <a:buClr>
                <a:srgbClr val="000000"/>
              </a:buClr>
              <a:buSzPts val="1100"/>
              <a:buChar char="●"/>
            </a:pPr>
            <a:endParaRPr lang="en-US" sz="1600" dirty="0">
              <a:solidFill>
                <a:srgbClr val="000000"/>
              </a:solidFill>
            </a:endParaRPr>
          </a:p>
          <a:p>
            <a:pPr marL="142875" indent="0">
              <a:spcBef>
                <a:spcPts val="0"/>
              </a:spcBef>
              <a:buClr>
                <a:srgbClr val="000000"/>
              </a:buClr>
              <a:buSzPts val="1100"/>
            </a:pPr>
            <a:endParaRPr lang="en-US" sz="1600" dirty="0">
              <a:solidFill>
                <a:srgbClr val="000000"/>
              </a:solidFill>
            </a:endParaRPr>
          </a:p>
          <a:p>
            <a:pPr marL="455930" indent="-312420">
              <a:lnSpc>
                <a:spcPct val="135000"/>
              </a:lnSpc>
              <a:spcBef>
                <a:spcPts val="0"/>
              </a:spcBef>
              <a:buClr>
                <a:srgbClr val="000000"/>
              </a:buClr>
              <a:buSzPts val="1100"/>
              <a:buChar char="●"/>
            </a:pPr>
            <a:endParaRPr lang="en-US" sz="1600" dirty="0">
              <a:solidFill>
                <a:srgbClr val="58595B"/>
              </a:solidFill>
            </a:endParaRPr>
          </a:p>
          <a:p>
            <a:pPr marL="142875" indent="0">
              <a:lnSpc>
                <a:spcPct val="135000"/>
              </a:lnSpc>
              <a:spcBef>
                <a:spcPts val="0"/>
              </a:spcBef>
              <a:buClr>
                <a:srgbClr val="000000"/>
              </a:buClr>
              <a:buSzPts val="1100"/>
            </a:pPr>
            <a:endParaRPr lang="en-US" sz="1600" dirty="0">
              <a:solidFill>
                <a:srgbClr val="58595B"/>
              </a:solidFill>
            </a:endParaRPr>
          </a:p>
          <a:p>
            <a:pPr marL="142875" indent="0">
              <a:lnSpc>
                <a:spcPct val="135000"/>
              </a:lnSpc>
              <a:spcBef>
                <a:spcPts val="0"/>
              </a:spcBef>
              <a:buClr>
                <a:srgbClr val="000000"/>
              </a:buClr>
              <a:buSzPts val="1100"/>
            </a:pPr>
            <a:endParaRPr lang="en-US" sz="1600" dirty="0">
              <a:solidFill>
                <a:srgbClr val="58595B"/>
              </a:solidFill>
            </a:endParaRPr>
          </a:p>
        </p:txBody>
      </p:sp>
      <p:sp>
        <p:nvSpPr>
          <p:cNvPr id="13" name="Rectangle 12">
            <a:extLst>
              <a:ext uri="{FF2B5EF4-FFF2-40B4-BE49-F238E27FC236}">
                <a16:creationId xmlns:a16="http://schemas.microsoft.com/office/drawing/2014/main" id="{C567EAE3-A8B5-5E42-B37A-49B23CFBB2D3}"/>
              </a:ext>
            </a:extLst>
          </p:cNvPr>
          <p:cNvSpPr/>
          <p:nvPr/>
        </p:nvSpPr>
        <p:spPr>
          <a:xfrm>
            <a:off x="5236340" y="1357604"/>
            <a:ext cx="242311" cy="369108"/>
          </a:xfrm>
          <a:prstGeom prst="rect">
            <a:avLst/>
          </a:prstGeom>
        </p:spPr>
        <p:txBody>
          <a:bodyPr wrap="none">
            <a:spAutoFit/>
          </a:bodyPr>
          <a:lstStyle/>
          <a:p>
            <a:r>
              <a:rPr lang="en-US" sz="1799">
                <a:latin typeface="Times New Roman" panose="02020603050405020304" pitchFamily="18" charset="0"/>
              </a:rPr>
              <a:t> </a:t>
            </a:r>
            <a:endParaRPr lang="en-US" sz="1799"/>
          </a:p>
        </p:txBody>
      </p:sp>
      <p:sp>
        <p:nvSpPr>
          <p:cNvPr id="15" name="Google Shape;258;g5c4b7e685c_0_8">
            <a:extLst>
              <a:ext uri="{FF2B5EF4-FFF2-40B4-BE49-F238E27FC236}">
                <a16:creationId xmlns:a16="http://schemas.microsoft.com/office/drawing/2014/main" id="{F972F63F-A25A-2646-9FA5-07F9FF83CC4A}"/>
              </a:ext>
            </a:extLst>
          </p:cNvPr>
          <p:cNvSpPr txBox="1">
            <a:spLocks/>
          </p:cNvSpPr>
          <p:nvPr/>
        </p:nvSpPr>
        <p:spPr>
          <a:xfrm>
            <a:off x="3898046" y="4813087"/>
            <a:ext cx="3489380" cy="196467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buClr>
                <a:srgbClr val="000000"/>
              </a:buClr>
              <a:buSzPts val="1100"/>
            </a:pPr>
            <a:r>
              <a:rPr lang="en-US" sz="1699" b="1" dirty="0">
                <a:solidFill>
                  <a:schemeClr val="accent1"/>
                </a:solidFill>
              </a:rPr>
              <a:t>  Internal resources</a:t>
            </a:r>
            <a:endParaRPr lang="en-US" sz="1600" dirty="0">
              <a:solidFill>
                <a:schemeClr val="accent1"/>
              </a:solidFill>
            </a:endParaRPr>
          </a:p>
          <a:p>
            <a:pPr marL="285115" indent="-285115">
              <a:spcBef>
                <a:spcPts val="0"/>
              </a:spcBef>
              <a:spcAft>
                <a:spcPts val="667"/>
              </a:spcAft>
              <a:buSzPts val="1100"/>
              <a:buChar char="•"/>
            </a:pPr>
            <a:r>
              <a:rPr lang="en-US" sz="1600" dirty="0">
                <a:solidFill>
                  <a:schemeClr val="accent6"/>
                </a:solidFill>
                <a:hlinkClick r:id="rId8">
                  <a:extLst>
                    <a:ext uri="{A12FA001-AC4F-418D-AE19-62706E023703}">
                      <ahyp:hlinkClr xmlns:ahyp="http://schemas.microsoft.com/office/drawing/2018/hyperlinkcolor" val="tx"/>
                    </a:ext>
                  </a:extLst>
                </a:hlinkClick>
              </a:rPr>
              <a:t>Campaign folder in SharePoint</a:t>
            </a:r>
            <a:endParaRPr lang="en-US" sz="1600" dirty="0">
              <a:solidFill>
                <a:schemeClr val="accent6"/>
              </a:solidFill>
              <a:hlinkClick r:id="rId9">
                <a:extLst>
                  <a:ext uri="{A12FA001-AC4F-418D-AE19-62706E023703}">
                    <ahyp:hlinkClr xmlns:ahyp="http://schemas.microsoft.com/office/drawing/2018/hyperlinkcolor" val="tx"/>
                  </a:ext>
                </a:extLst>
              </a:hlinkClick>
            </a:endParaRPr>
          </a:p>
          <a:p>
            <a:pPr marL="0" indent="0">
              <a:spcBef>
                <a:spcPts val="0"/>
              </a:spcBef>
              <a:spcAft>
                <a:spcPts val="667"/>
              </a:spcAft>
              <a:buSzPts val="1100"/>
            </a:pPr>
            <a:endParaRPr lang="en-US" sz="1600" dirty="0">
              <a:solidFill>
                <a:schemeClr val="accent6"/>
              </a:solidFill>
            </a:endParaRPr>
          </a:p>
          <a:p>
            <a:pPr marL="0" indent="0">
              <a:spcBef>
                <a:spcPts val="0"/>
              </a:spcBef>
              <a:spcAft>
                <a:spcPts val="667"/>
              </a:spcAft>
              <a:buSzPts val="1100"/>
            </a:pPr>
            <a:endParaRPr lang="en-US" sz="1600" dirty="0">
              <a:solidFill>
                <a:schemeClr val="accent6"/>
              </a:solidFill>
            </a:endParaRPr>
          </a:p>
          <a:p>
            <a:pPr marL="0" indent="0">
              <a:spcBef>
                <a:spcPts val="0"/>
              </a:spcBef>
              <a:spcAft>
                <a:spcPts val="667"/>
              </a:spcAft>
              <a:buSzPts val="1100"/>
            </a:pPr>
            <a:endParaRPr lang="en-US" sz="1600" dirty="0">
              <a:solidFill>
                <a:schemeClr val="accent6"/>
              </a:solidFill>
            </a:endParaRPr>
          </a:p>
          <a:p>
            <a:pPr marL="285115" indent="-285115">
              <a:spcBef>
                <a:spcPts val="0"/>
              </a:spcBef>
              <a:spcAft>
                <a:spcPts val="667"/>
              </a:spcAft>
              <a:buSzPts val="1100"/>
              <a:buChar char="•"/>
            </a:pPr>
            <a:endParaRPr lang="en-US" sz="1600" dirty="0">
              <a:solidFill>
                <a:schemeClr val="accent6"/>
              </a:solidFill>
            </a:endParaRPr>
          </a:p>
          <a:p>
            <a:pPr marL="0" indent="0">
              <a:spcBef>
                <a:spcPts val="0"/>
              </a:spcBef>
              <a:spcAft>
                <a:spcPts val="667"/>
              </a:spcAft>
              <a:buSzPts val="1100"/>
            </a:pPr>
            <a:endParaRPr lang="en-US" sz="1600" dirty="0">
              <a:solidFill>
                <a:schemeClr val="accent6"/>
              </a:solidFill>
            </a:endParaRPr>
          </a:p>
          <a:p>
            <a:pPr marL="285115" indent="-285115">
              <a:spcBef>
                <a:spcPts val="0"/>
              </a:spcBef>
              <a:spcAft>
                <a:spcPts val="667"/>
              </a:spcAft>
              <a:buSzPts val="1100"/>
              <a:buChar char="•"/>
            </a:pPr>
            <a:endParaRPr lang="en-US" sz="1600" dirty="0">
              <a:solidFill>
                <a:schemeClr val="accent6"/>
              </a:solidFill>
            </a:endParaRPr>
          </a:p>
        </p:txBody>
      </p:sp>
      <p:sp>
        <p:nvSpPr>
          <p:cNvPr id="21" name="Rectangle 20">
            <a:extLst>
              <a:ext uri="{FF2B5EF4-FFF2-40B4-BE49-F238E27FC236}">
                <a16:creationId xmlns:a16="http://schemas.microsoft.com/office/drawing/2014/main" id="{7F803B59-9B1A-0E41-96D1-6321BF0ECF4B}"/>
              </a:ext>
            </a:extLst>
          </p:cNvPr>
          <p:cNvSpPr/>
          <p:nvPr/>
        </p:nvSpPr>
        <p:spPr>
          <a:xfrm>
            <a:off x="5943008" y="3223870"/>
            <a:ext cx="242311" cy="369108"/>
          </a:xfrm>
          <a:prstGeom prst="rect">
            <a:avLst/>
          </a:prstGeom>
        </p:spPr>
        <p:txBody>
          <a:bodyPr wrap="none">
            <a:spAutoFit/>
          </a:bodyPr>
          <a:lstStyle/>
          <a:p>
            <a:r>
              <a:rPr lang="en-US" sz="1799">
                <a:latin typeface="Times" pitchFamily="2" charset="0"/>
              </a:rPr>
              <a:t> </a:t>
            </a:r>
            <a:endParaRPr lang="en-US" sz="1799"/>
          </a:p>
        </p:txBody>
      </p:sp>
      <p:pic>
        <p:nvPicPr>
          <p:cNvPr id="3" name="Picture 2">
            <a:extLst>
              <a:ext uri="{FF2B5EF4-FFF2-40B4-BE49-F238E27FC236}">
                <a16:creationId xmlns:a16="http://schemas.microsoft.com/office/drawing/2014/main" id="{FA9EFA9C-C879-DA8E-D021-0629FAA8FA4D}"/>
              </a:ext>
            </a:extLst>
          </p:cNvPr>
          <p:cNvPicPr>
            <a:picLocks noChangeAspect="1"/>
          </p:cNvPicPr>
          <p:nvPr/>
        </p:nvPicPr>
        <p:blipFill>
          <a:blip r:embed="rId10"/>
          <a:stretch>
            <a:fillRect/>
          </a:stretch>
        </p:blipFill>
        <p:spPr>
          <a:xfrm>
            <a:off x="8333048" y="1251224"/>
            <a:ext cx="3174043" cy="4107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900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357393B-379D-69F8-F391-070FAF93751E}"/>
              </a:ext>
            </a:extLst>
          </p:cNvPr>
          <p:cNvPicPr>
            <a:picLocks noChangeAspect="1"/>
          </p:cNvPicPr>
          <p:nvPr/>
        </p:nvPicPr>
        <p:blipFill>
          <a:blip r:embed="rId3"/>
          <a:stretch>
            <a:fillRect/>
          </a:stretch>
        </p:blipFill>
        <p:spPr>
          <a:xfrm>
            <a:off x="7228757" y="1578116"/>
            <a:ext cx="1595259" cy="5279884"/>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675852A4-FFA0-EE63-80F3-8CA09E347B0E}"/>
              </a:ext>
            </a:extLst>
          </p:cNvPr>
          <p:cNvPicPr>
            <a:picLocks noChangeAspect="1"/>
          </p:cNvPicPr>
          <p:nvPr/>
        </p:nvPicPr>
        <p:blipFill rotWithShape="1">
          <a:blip r:embed="rId4"/>
          <a:srcRect b="5668"/>
          <a:stretch/>
        </p:blipFill>
        <p:spPr>
          <a:xfrm>
            <a:off x="10121923" y="1258290"/>
            <a:ext cx="1757818" cy="553877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9FC5CF6-D51D-FA56-F80C-F4346A76407C}"/>
              </a:ext>
            </a:extLst>
          </p:cNvPr>
          <p:cNvSpPr>
            <a:spLocks noGrp="1"/>
          </p:cNvSpPr>
          <p:nvPr>
            <p:ph type="title"/>
          </p:nvPr>
        </p:nvSpPr>
        <p:spPr>
          <a:xfrm>
            <a:off x="381101" y="357722"/>
            <a:ext cx="10800246" cy="690029"/>
          </a:xfrm>
        </p:spPr>
        <p:txBody>
          <a:bodyPr/>
          <a:lstStyle/>
          <a:p>
            <a:r>
              <a:rPr lang="en-US" dirty="0">
                <a:latin typeface="Arial"/>
              </a:rPr>
              <a:t>Customer Experience: </a:t>
            </a:r>
            <a:r>
              <a:rPr lang="en-US" dirty="0"/>
              <a:t>e-books, infographics &amp; social posts</a:t>
            </a:r>
          </a:p>
        </p:txBody>
      </p:sp>
      <p:pic>
        <p:nvPicPr>
          <p:cNvPr id="5" name="Picture 4">
            <a:extLst>
              <a:ext uri="{FF2B5EF4-FFF2-40B4-BE49-F238E27FC236}">
                <a16:creationId xmlns:a16="http://schemas.microsoft.com/office/drawing/2014/main" id="{88EDB585-3297-B8C4-0B96-20A9AE2EADC5}"/>
              </a:ext>
            </a:extLst>
          </p:cNvPr>
          <p:cNvPicPr>
            <a:picLocks noChangeAspect="1"/>
          </p:cNvPicPr>
          <p:nvPr/>
        </p:nvPicPr>
        <p:blipFill>
          <a:blip r:embed="rId5"/>
          <a:stretch>
            <a:fillRect/>
          </a:stretch>
        </p:blipFill>
        <p:spPr>
          <a:xfrm>
            <a:off x="379414" y="1553098"/>
            <a:ext cx="2881238" cy="1621681"/>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939B320B-886B-05EA-CE5B-1CA293E01568}"/>
              </a:ext>
            </a:extLst>
          </p:cNvPr>
          <p:cNvSpPr txBox="1">
            <a:spLocks/>
          </p:cNvSpPr>
          <p:nvPr/>
        </p:nvSpPr>
        <p:spPr>
          <a:xfrm>
            <a:off x="379611" y="764804"/>
            <a:ext cx="7673526" cy="1051570"/>
          </a:xfrm>
          <a:prstGeom prst="rect">
            <a:avLst/>
          </a:prstGeom>
        </p:spPr>
        <p:txBody>
          <a:bodyPr vert="horz" wrap="square" lIns="0" tIns="0" rIns="0" bIns="0" rtlCol="0" anchor="t" anchorCtr="0">
            <a:sp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Sets for each industry: Healthcare, Banking, Insurance and Telecommunications &amp; Utilities</a:t>
            </a:r>
          </a:p>
          <a:p>
            <a:endParaRPr lang="en-US" dirty="0"/>
          </a:p>
        </p:txBody>
      </p:sp>
      <p:pic>
        <p:nvPicPr>
          <p:cNvPr id="12" name="Picture 11">
            <a:extLst>
              <a:ext uri="{FF2B5EF4-FFF2-40B4-BE49-F238E27FC236}">
                <a16:creationId xmlns:a16="http://schemas.microsoft.com/office/drawing/2014/main" id="{5B36DA03-7A0B-E25D-C9C9-5B4DF95EBA24}"/>
              </a:ext>
            </a:extLst>
          </p:cNvPr>
          <p:cNvPicPr>
            <a:picLocks noChangeAspect="1"/>
          </p:cNvPicPr>
          <p:nvPr/>
        </p:nvPicPr>
        <p:blipFill>
          <a:blip r:embed="rId6"/>
          <a:stretch>
            <a:fillRect/>
          </a:stretch>
        </p:blipFill>
        <p:spPr>
          <a:xfrm>
            <a:off x="8348827" y="807615"/>
            <a:ext cx="1591071" cy="553877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7E92A51B-9940-6CD4-0BC8-40E00F9B5AFF}"/>
              </a:ext>
            </a:extLst>
          </p:cNvPr>
          <p:cNvPicPr>
            <a:picLocks noChangeAspect="1"/>
          </p:cNvPicPr>
          <p:nvPr/>
        </p:nvPicPr>
        <p:blipFill>
          <a:blip r:embed="rId7"/>
          <a:stretch>
            <a:fillRect/>
          </a:stretch>
        </p:blipFill>
        <p:spPr>
          <a:xfrm>
            <a:off x="413380" y="3401734"/>
            <a:ext cx="2857567" cy="1621681"/>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045B6C1B-5BCC-FAD1-0029-C0C16CA99AFB}"/>
              </a:ext>
            </a:extLst>
          </p:cNvPr>
          <p:cNvPicPr>
            <a:picLocks noChangeAspect="1"/>
          </p:cNvPicPr>
          <p:nvPr/>
        </p:nvPicPr>
        <p:blipFill>
          <a:blip r:embed="rId8"/>
          <a:stretch>
            <a:fillRect/>
          </a:stretch>
        </p:blipFill>
        <p:spPr>
          <a:xfrm>
            <a:off x="3612362" y="1572651"/>
            <a:ext cx="2866644" cy="1603264"/>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04C4E568-E196-4FFA-DF9A-4E9115D18CCA}"/>
              </a:ext>
            </a:extLst>
          </p:cNvPr>
          <p:cNvPicPr>
            <a:picLocks noChangeAspect="1"/>
          </p:cNvPicPr>
          <p:nvPr/>
        </p:nvPicPr>
        <p:blipFill>
          <a:blip r:embed="rId9"/>
          <a:stretch>
            <a:fillRect/>
          </a:stretch>
        </p:blipFill>
        <p:spPr>
          <a:xfrm>
            <a:off x="1711583" y="4637618"/>
            <a:ext cx="2857567" cy="1626203"/>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B2F2BF4D-C301-8B13-4518-1FB3A2FAAFE5}"/>
              </a:ext>
            </a:extLst>
          </p:cNvPr>
          <p:cNvPicPr>
            <a:picLocks noChangeAspect="1"/>
          </p:cNvPicPr>
          <p:nvPr/>
        </p:nvPicPr>
        <p:blipFill>
          <a:blip r:embed="rId10"/>
          <a:stretch>
            <a:fillRect/>
          </a:stretch>
        </p:blipFill>
        <p:spPr>
          <a:xfrm>
            <a:off x="3621199" y="3386209"/>
            <a:ext cx="2857567" cy="1634815"/>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2E2402D8-29FB-BF4D-7EE2-5D0D1F0A6BCB}"/>
              </a:ext>
            </a:extLst>
          </p:cNvPr>
          <p:cNvPicPr>
            <a:picLocks noChangeAspect="1"/>
          </p:cNvPicPr>
          <p:nvPr/>
        </p:nvPicPr>
        <p:blipFill rotWithShape="1">
          <a:blip r:embed="rId11"/>
          <a:srcRect b="19390"/>
          <a:stretch/>
        </p:blipFill>
        <p:spPr>
          <a:xfrm>
            <a:off x="9247401" y="2520967"/>
            <a:ext cx="1752163" cy="443431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14E7E00-A9B0-034D-1C3A-132AFEA4B18B}"/>
              </a:ext>
            </a:extLst>
          </p:cNvPr>
          <p:cNvPicPr>
            <a:picLocks noChangeAspect="1"/>
          </p:cNvPicPr>
          <p:nvPr/>
        </p:nvPicPr>
        <p:blipFill>
          <a:blip r:embed="rId12"/>
          <a:stretch>
            <a:fillRect/>
          </a:stretch>
        </p:blipFill>
        <p:spPr>
          <a:xfrm rot="647681">
            <a:off x="5953842" y="3003441"/>
            <a:ext cx="3973273" cy="407637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21FEBF8-7C39-924A-DF59-65C70048C1EF}"/>
              </a:ext>
            </a:extLst>
          </p:cNvPr>
          <p:cNvSpPr txBox="1"/>
          <p:nvPr/>
        </p:nvSpPr>
        <p:spPr>
          <a:xfrm>
            <a:off x="352860" y="6410283"/>
            <a:ext cx="7673526" cy="307777"/>
          </a:xfrm>
          <a:prstGeom prst="rect">
            <a:avLst/>
          </a:prstGeom>
          <a:noFill/>
        </p:spPr>
        <p:txBody>
          <a:bodyPr wrap="square">
            <a:spAutoFit/>
          </a:bodyPr>
          <a:lstStyle/>
          <a:p>
            <a:r>
              <a:rPr lang="en-US" sz="1400" dirty="0">
                <a:solidFill>
                  <a:srgbClr val="FF0000"/>
                </a:solidFill>
              </a:rPr>
              <a:t>https://uipath.highspot.com/items/61fd4b551970f7eb701c3487</a:t>
            </a:r>
          </a:p>
        </p:txBody>
      </p:sp>
    </p:spTree>
    <p:extLst>
      <p:ext uri="{BB962C8B-B14F-4D97-AF65-F5344CB8AC3E}">
        <p14:creationId xmlns:p14="http://schemas.microsoft.com/office/powerpoint/2010/main" val="4019478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1ABB-1180-82D1-5428-08DC08BBB1C7}"/>
              </a:ext>
            </a:extLst>
          </p:cNvPr>
          <p:cNvSpPr>
            <a:spLocks noGrp="1"/>
          </p:cNvSpPr>
          <p:nvPr>
            <p:ph type="title"/>
          </p:nvPr>
        </p:nvSpPr>
        <p:spPr/>
        <p:txBody>
          <a:bodyPr/>
          <a:lstStyle/>
          <a:p>
            <a:r>
              <a:rPr lang="en-US" dirty="0"/>
              <a:t>Customer Experience in </a:t>
            </a:r>
            <a:r>
              <a:rPr lang="en-US" dirty="0">
                <a:solidFill>
                  <a:srgbClr val="FF0000"/>
                </a:solidFill>
              </a:rPr>
              <a:t>Telecom</a:t>
            </a:r>
            <a:endParaRPr lang="en-US" dirty="0"/>
          </a:p>
        </p:txBody>
      </p:sp>
      <p:sp>
        <p:nvSpPr>
          <p:cNvPr id="3" name="Content Placeholder 2">
            <a:extLst>
              <a:ext uri="{FF2B5EF4-FFF2-40B4-BE49-F238E27FC236}">
                <a16:creationId xmlns:a16="http://schemas.microsoft.com/office/drawing/2014/main" id="{DF25CA17-16CF-A930-9064-1417AE89910E}"/>
              </a:ext>
            </a:extLst>
          </p:cNvPr>
          <p:cNvSpPr>
            <a:spLocks noGrp="1"/>
          </p:cNvSpPr>
          <p:nvPr>
            <p:ph sz="quarter" idx="10"/>
          </p:nvPr>
        </p:nvSpPr>
        <p:spPr>
          <a:xfrm>
            <a:off x="381101" y="1322389"/>
            <a:ext cx="5340186" cy="1679947"/>
          </a:xfrm>
        </p:spPr>
        <p:txBody>
          <a:bodyPr/>
          <a:lstStyle/>
          <a:p>
            <a:r>
              <a:rPr lang="en-US" sz="1200" b="1" dirty="0">
                <a:solidFill>
                  <a:schemeClr val="accent1"/>
                </a:solidFill>
              </a:rPr>
              <a:t>NEW</a:t>
            </a:r>
            <a:r>
              <a:rPr lang="en-US" sz="1200" dirty="0">
                <a:solidFill>
                  <a:srgbClr val="000000"/>
                </a:solidFill>
              </a:rPr>
              <a:t> Telco</a:t>
            </a:r>
            <a:r>
              <a:rPr lang="en-US" sz="1200" dirty="0"/>
              <a:t> e-book &amp; infographic focused on customer experience </a:t>
            </a:r>
          </a:p>
          <a:p>
            <a:r>
              <a:rPr lang="en-US" sz="1200" dirty="0"/>
              <a:t>This free infographic and grated lead collecting e-book provides Telco customer use cases on their automation journey, from self-service to agent support and customer experience operations automation.</a:t>
            </a:r>
          </a:p>
          <a:p>
            <a:r>
              <a:rPr lang="en-US" sz="1200" dirty="0"/>
              <a:t>AI and automation work together to enable telecoms to predict customer sentiment, reduce churn rates, improve agents’ job satisfaction, and transform back-office processes, driving enhanced customer experiences. And our e-book showcases these transformative capabilities.</a:t>
            </a:r>
          </a:p>
        </p:txBody>
      </p:sp>
      <p:sp>
        <p:nvSpPr>
          <p:cNvPr id="4" name="Google Shape;259;g5c4b7e685c_0_8">
            <a:extLst>
              <a:ext uri="{FF2B5EF4-FFF2-40B4-BE49-F238E27FC236}">
                <a16:creationId xmlns:a16="http://schemas.microsoft.com/office/drawing/2014/main" id="{8B63DC0B-D4E8-BF33-AF37-280ED0491A6B}"/>
              </a:ext>
            </a:extLst>
          </p:cNvPr>
          <p:cNvSpPr txBox="1"/>
          <p:nvPr/>
        </p:nvSpPr>
        <p:spPr>
          <a:xfrm>
            <a:off x="9762067" y="6065852"/>
            <a:ext cx="2050521" cy="586874"/>
          </a:xfrm>
          <a:prstGeom prst="rect">
            <a:avLst/>
          </a:prstGeom>
          <a:solidFill>
            <a:schemeClr val="bg1">
              <a:lumMod val="95000"/>
            </a:schemeClr>
          </a:solidFill>
          <a:ln>
            <a:noFill/>
          </a:ln>
        </p:spPr>
        <p:txBody>
          <a:bodyPr spcFirstLastPara="1" wrap="square" lIns="121900" tIns="121900" rIns="121900" bIns="121900" anchor="t" anchorCtr="0">
            <a:noAutofit/>
          </a:bodyPr>
          <a:lstStyle/>
          <a:p>
            <a:pPr algn="r">
              <a:buSzPts val="1200"/>
              <a:defRPr/>
            </a:pPr>
            <a:r>
              <a:rPr lang="en" sz="1200" dirty="0"/>
              <a:t>Launch date: Q2 FY25</a:t>
            </a:r>
            <a:endParaRPr lang="en-US" sz="1200" dirty="0">
              <a:solidFill>
                <a:schemeClr val="tx1"/>
              </a:solidFill>
              <a:cs typeface="Arial"/>
            </a:endParaRPr>
          </a:p>
          <a:p>
            <a:pPr algn="r">
              <a:buSzPts val="1200"/>
              <a:defRPr/>
            </a:pPr>
            <a:r>
              <a:rPr lang="en-US" sz="1200" dirty="0"/>
              <a:t>  SFDC </a:t>
            </a:r>
            <a:r>
              <a:rPr lang="en" sz="1200" dirty="0"/>
              <a:t>code: </a:t>
            </a:r>
            <a:r>
              <a:rPr lang="en-US" sz="1200" dirty="0">
                <a:hlinkClick r:id="rId2"/>
              </a:rPr>
              <a:t>WP23CXTC</a:t>
            </a:r>
            <a:endParaRPr lang="en-US" sz="1200" dirty="0">
              <a:solidFill>
                <a:srgbClr val="000000"/>
              </a:solidFill>
              <a:cs typeface="Arial"/>
            </a:endParaRPr>
          </a:p>
        </p:txBody>
      </p:sp>
      <p:sp>
        <p:nvSpPr>
          <p:cNvPr id="5" name="Google Shape;258;g5c4b7e685c_0_8">
            <a:extLst>
              <a:ext uri="{FF2B5EF4-FFF2-40B4-BE49-F238E27FC236}">
                <a16:creationId xmlns:a16="http://schemas.microsoft.com/office/drawing/2014/main" id="{674181EA-B022-2EFC-994F-CE2F2589A6BA}"/>
              </a:ext>
            </a:extLst>
          </p:cNvPr>
          <p:cNvSpPr txBox="1">
            <a:spLocks/>
          </p:cNvSpPr>
          <p:nvPr/>
        </p:nvSpPr>
        <p:spPr>
          <a:xfrm>
            <a:off x="363200" y="4794393"/>
            <a:ext cx="3566054" cy="146824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267"/>
              </a:spcAft>
              <a:buClr>
                <a:srgbClr val="000000"/>
              </a:buClr>
              <a:buSzPts val="1100"/>
            </a:pPr>
            <a:r>
              <a:rPr lang="en" sz="1400" b="1" dirty="0">
                <a:solidFill>
                  <a:schemeClr val="accent1"/>
                </a:solidFill>
              </a:rPr>
              <a:t>Campaign </a:t>
            </a:r>
            <a:r>
              <a:rPr lang="en-US" sz="1400" b="1" dirty="0">
                <a:solidFill>
                  <a:schemeClr val="accent1"/>
                </a:solidFill>
              </a:rPr>
              <a:t>pages </a:t>
            </a:r>
            <a:endParaRPr lang="en-US" sz="1400" dirty="0">
              <a:solidFill>
                <a:schemeClr val="accent1"/>
              </a:solidFill>
            </a:endParaRPr>
          </a:p>
          <a:p>
            <a:pPr marL="227965" indent="-227965">
              <a:spcBef>
                <a:spcPts val="0"/>
              </a:spcBef>
              <a:spcAft>
                <a:spcPts val="267"/>
              </a:spcAft>
              <a:buSzPts val="1100"/>
              <a:buChar char="•"/>
            </a:pPr>
            <a:r>
              <a:rPr lang="en-US" sz="1400" dirty="0">
                <a:solidFill>
                  <a:schemeClr val="accent6"/>
                </a:solidFill>
                <a:hlinkClick r:id="rId3">
                  <a:extLst>
                    <a:ext uri="{A12FA001-AC4F-418D-AE19-62706E023703}">
                      <ahyp:hlinkClr xmlns:ahyp="http://schemas.microsoft.com/office/drawing/2018/hyperlinkcolor" val="tx"/>
                    </a:ext>
                  </a:extLst>
                </a:hlinkClick>
              </a:rPr>
              <a:t>E-book Registration Page</a:t>
            </a:r>
            <a:r>
              <a:rPr lang="en-US" sz="1400" dirty="0">
                <a:solidFill>
                  <a:schemeClr val="accent6"/>
                </a:solidFill>
              </a:rPr>
              <a:t> </a:t>
            </a:r>
          </a:p>
          <a:p>
            <a:pPr marL="227965" indent="-227965">
              <a:spcBef>
                <a:spcPts val="0"/>
              </a:spcBef>
              <a:spcAft>
                <a:spcPts val="267"/>
              </a:spcAft>
              <a:buClr>
                <a:srgbClr val="000000"/>
              </a:buClr>
              <a:buSzPts val="1100"/>
              <a:buChar char="•"/>
            </a:pPr>
            <a:endParaRPr lang="en-US" sz="1400" dirty="0">
              <a:solidFill>
                <a:schemeClr val="accent6"/>
              </a:solidFill>
            </a:endParaRPr>
          </a:p>
          <a:p>
            <a:pPr marL="227965" indent="-227965">
              <a:spcBef>
                <a:spcPts val="0"/>
              </a:spcBef>
              <a:spcAft>
                <a:spcPts val="267"/>
              </a:spcAft>
              <a:buClr>
                <a:srgbClr val="000000"/>
              </a:buClr>
              <a:buSzPts val="1100"/>
              <a:buChar char="•"/>
            </a:pPr>
            <a:endParaRPr lang="en-US" sz="1400" dirty="0">
              <a:solidFill>
                <a:srgbClr val="38C6F4"/>
              </a:solidFill>
            </a:endParaRPr>
          </a:p>
          <a:p>
            <a:pPr marL="227965" indent="-227965">
              <a:spcBef>
                <a:spcPts val="0"/>
              </a:spcBef>
              <a:spcAft>
                <a:spcPts val="267"/>
              </a:spcAft>
              <a:buClr>
                <a:srgbClr val="000000"/>
              </a:buClr>
              <a:buSzPts val="1100"/>
              <a:buChar char="•"/>
            </a:pPr>
            <a:endParaRPr lang="en-US" sz="1400" dirty="0">
              <a:solidFill>
                <a:srgbClr val="38C6F4"/>
              </a:solidFill>
            </a:endParaRPr>
          </a:p>
          <a:p>
            <a:pPr marL="0" indent="0">
              <a:spcBef>
                <a:spcPts val="0"/>
              </a:spcBef>
              <a:spcAft>
                <a:spcPts val="267"/>
              </a:spcAft>
              <a:buClr>
                <a:srgbClr val="000000"/>
              </a:buClr>
              <a:buSzPts val="1100"/>
            </a:pPr>
            <a:endParaRPr lang="en-US" sz="1400" dirty="0">
              <a:solidFill>
                <a:srgbClr val="38C6F4"/>
              </a:solidFill>
            </a:endParaRPr>
          </a:p>
          <a:p>
            <a:pPr marL="456565" indent="-313055">
              <a:spcBef>
                <a:spcPts val="0"/>
              </a:spcBef>
              <a:buClr>
                <a:srgbClr val="000000"/>
              </a:buClr>
              <a:buSzPts val="1100"/>
              <a:buChar char="●"/>
            </a:pPr>
            <a:endParaRPr lang="en-US" sz="1400" dirty="0">
              <a:solidFill>
                <a:srgbClr val="000000"/>
              </a:solidFill>
            </a:endParaRPr>
          </a:p>
          <a:p>
            <a:pPr marL="143510" indent="0">
              <a:spcBef>
                <a:spcPts val="0"/>
              </a:spcBef>
              <a:buClr>
                <a:srgbClr val="000000"/>
              </a:buClr>
              <a:buSzPts val="1100"/>
            </a:pPr>
            <a:endParaRPr lang="en-US" sz="1400" dirty="0">
              <a:solidFill>
                <a:srgbClr val="000000"/>
              </a:solidFill>
            </a:endParaRPr>
          </a:p>
          <a:p>
            <a:pPr marL="456565" indent="-313055">
              <a:lnSpc>
                <a:spcPct val="135000"/>
              </a:lnSpc>
              <a:spcBef>
                <a:spcPts val="0"/>
              </a:spcBef>
              <a:buClr>
                <a:srgbClr val="000000"/>
              </a:buClr>
              <a:buSzPts val="1100"/>
              <a:buChar char="●"/>
            </a:pPr>
            <a:endParaRPr lang="en-US" sz="1400" dirty="0">
              <a:solidFill>
                <a:srgbClr val="58595B"/>
              </a:solidFill>
            </a:endParaRPr>
          </a:p>
          <a:p>
            <a:pPr marL="143510" indent="0">
              <a:lnSpc>
                <a:spcPct val="135000"/>
              </a:lnSpc>
              <a:spcBef>
                <a:spcPts val="0"/>
              </a:spcBef>
              <a:buClr>
                <a:srgbClr val="000000"/>
              </a:buClr>
              <a:buSzPts val="1100"/>
            </a:pPr>
            <a:endParaRPr lang="en-US" sz="1400" dirty="0">
              <a:solidFill>
                <a:srgbClr val="58595B"/>
              </a:solidFill>
            </a:endParaRPr>
          </a:p>
          <a:p>
            <a:pPr marL="143510" indent="0">
              <a:lnSpc>
                <a:spcPct val="135000"/>
              </a:lnSpc>
              <a:spcBef>
                <a:spcPts val="0"/>
              </a:spcBef>
              <a:buClr>
                <a:srgbClr val="000000"/>
              </a:buClr>
              <a:buSzPts val="1100"/>
            </a:pPr>
            <a:endParaRPr lang="en-US" sz="1400" dirty="0">
              <a:solidFill>
                <a:srgbClr val="58595B"/>
              </a:solidFill>
            </a:endParaRPr>
          </a:p>
        </p:txBody>
      </p:sp>
      <p:sp>
        <p:nvSpPr>
          <p:cNvPr id="6" name="Google Shape;258;g5c4b7e685c_0_8">
            <a:extLst>
              <a:ext uri="{FF2B5EF4-FFF2-40B4-BE49-F238E27FC236}">
                <a16:creationId xmlns:a16="http://schemas.microsoft.com/office/drawing/2014/main" id="{5408A723-4CEE-B7EB-1368-AC30B1547C6C}"/>
              </a:ext>
            </a:extLst>
          </p:cNvPr>
          <p:cNvSpPr txBox="1">
            <a:spLocks/>
          </p:cNvSpPr>
          <p:nvPr/>
        </p:nvSpPr>
        <p:spPr>
          <a:xfrm>
            <a:off x="7481437" y="4760154"/>
            <a:ext cx="3658355" cy="1171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buClr>
                <a:srgbClr val="000000"/>
              </a:buClr>
              <a:buSzPts val="1100"/>
            </a:pPr>
            <a:r>
              <a:rPr lang="en-US" sz="1400" b="1" dirty="0">
                <a:solidFill>
                  <a:schemeClr val="accent1"/>
                </a:solidFill>
              </a:rPr>
              <a:t>  Seller resources</a:t>
            </a:r>
            <a:endParaRPr lang="en-US" sz="1400" dirty="0">
              <a:solidFill>
                <a:schemeClr val="accent1"/>
              </a:solidFill>
            </a:endParaRPr>
          </a:p>
          <a:p>
            <a:pPr marL="285750" indent="-285750">
              <a:spcBef>
                <a:spcPts val="0"/>
              </a:spcBef>
              <a:spcAft>
                <a:spcPts val="667"/>
              </a:spcAft>
              <a:buSzPts val="1100"/>
              <a:buChar char="•"/>
            </a:pPr>
            <a:r>
              <a:rPr lang="en-US" sz="1400" dirty="0">
                <a:solidFill>
                  <a:schemeClr val="accent6"/>
                </a:solidFill>
                <a:hlinkClick r:id="rId4">
                  <a:extLst>
                    <a:ext uri="{A12FA001-AC4F-418D-AE19-62706E023703}">
                      <ahyp:hlinkClr xmlns:ahyp="http://schemas.microsoft.com/office/drawing/2018/hyperlinkcolor" val="tx"/>
                    </a:ext>
                  </a:extLst>
                </a:hlinkClick>
              </a:rPr>
              <a:t>Campaign folder in SharePoint</a:t>
            </a:r>
            <a:endParaRPr lang="en-US" sz="1400" dirty="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5">
                  <a:extLst>
                    <a:ext uri="{A12FA001-AC4F-418D-AE19-62706E023703}">
                      <ahyp:hlinkClr xmlns:ahyp="http://schemas.microsoft.com/office/drawing/2018/hyperlinkcolor" val="tx"/>
                    </a:ext>
                  </a:extLst>
                </a:hlinkClick>
              </a:rPr>
              <a:t>CFD &amp; Enablement</a:t>
            </a: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285750" indent="-285750">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285750" indent="-285750">
              <a:spcBef>
                <a:spcPts val="0"/>
              </a:spcBef>
              <a:spcAft>
                <a:spcPts val="667"/>
              </a:spcAft>
              <a:buSzPts val="1100"/>
              <a:buChar char="•"/>
            </a:pPr>
            <a:endParaRPr lang="en-US" sz="1400" dirty="0">
              <a:solidFill>
                <a:schemeClr val="accent6"/>
              </a:solidFill>
            </a:endParaRPr>
          </a:p>
        </p:txBody>
      </p:sp>
      <p:sp>
        <p:nvSpPr>
          <p:cNvPr id="7" name="Google Shape;258;g5c4b7e685c_0_8">
            <a:extLst>
              <a:ext uri="{FF2B5EF4-FFF2-40B4-BE49-F238E27FC236}">
                <a16:creationId xmlns:a16="http://schemas.microsoft.com/office/drawing/2014/main" id="{ECA640E2-B66F-0F76-6BA1-15F0DDD93D97}"/>
              </a:ext>
            </a:extLst>
          </p:cNvPr>
          <p:cNvSpPr txBox="1">
            <a:spLocks/>
          </p:cNvSpPr>
          <p:nvPr/>
        </p:nvSpPr>
        <p:spPr>
          <a:xfrm>
            <a:off x="4218782" y="4760154"/>
            <a:ext cx="2825486" cy="16929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buClr>
                <a:srgbClr val="000000"/>
              </a:buClr>
              <a:buSzPts val="1100"/>
            </a:pPr>
            <a:r>
              <a:rPr lang="en-US" sz="1400" b="1" dirty="0">
                <a:solidFill>
                  <a:schemeClr val="accent1"/>
                </a:solidFill>
              </a:rPr>
              <a:t>  Customer content</a:t>
            </a:r>
            <a:endParaRPr lang="en-US" sz="1400" dirty="0">
              <a:solidFill>
                <a:schemeClr val="accent1"/>
              </a:solidFill>
            </a:endParaRPr>
          </a:p>
          <a:p>
            <a:pPr marL="285750" indent="-285750">
              <a:spcBef>
                <a:spcPts val="0"/>
              </a:spcBef>
              <a:spcAft>
                <a:spcPts val="667"/>
              </a:spcAft>
              <a:buSzPts val="1100"/>
              <a:buChar char="•"/>
            </a:pPr>
            <a:r>
              <a:rPr lang="en-US" sz="1400" dirty="0">
                <a:solidFill>
                  <a:schemeClr val="accent6"/>
                </a:solidFill>
                <a:hlinkClick r:id="rId6">
                  <a:extLst>
                    <a:ext uri="{A12FA001-AC4F-418D-AE19-62706E023703}">
                      <ahyp:hlinkClr xmlns:ahyp="http://schemas.microsoft.com/office/drawing/2018/hyperlinkcolor" val="tx"/>
                    </a:ext>
                  </a:extLst>
                </a:hlinkClick>
              </a:rPr>
              <a:t>Telco infographic</a:t>
            </a:r>
          </a:p>
          <a:p>
            <a:pPr marL="285750" indent="-285750">
              <a:spcBef>
                <a:spcPts val="0"/>
              </a:spcBef>
              <a:spcAft>
                <a:spcPts val="667"/>
              </a:spcAft>
              <a:buSzPts val="1100"/>
              <a:buChar char="•"/>
            </a:pPr>
            <a:r>
              <a:rPr lang="en-US" sz="1400" dirty="0">
                <a:solidFill>
                  <a:schemeClr val="accent6"/>
                </a:solidFill>
                <a:hlinkClick r:id="rId7">
                  <a:extLst>
                    <a:ext uri="{A12FA001-AC4F-418D-AE19-62706E023703}">
                      <ahyp:hlinkClr xmlns:ahyp="http://schemas.microsoft.com/office/drawing/2018/hyperlinkcolor" val="tx"/>
                    </a:ext>
                  </a:extLst>
                </a:hlinkClick>
              </a:rPr>
              <a:t>e-book HQ post</a:t>
            </a:r>
            <a:endParaRPr lang="en-US" sz="1400" dirty="0">
              <a:solidFill>
                <a:schemeClr val="accent6"/>
              </a:solidFill>
              <a:hlinkClick r:id="rId8">
                <a:extLst>
                  <a:ext uri="{A12FA001-AC4F-418D-AE19-62706E023703}">
                    <ahyp:hlinkClr xmlns:ahyp="http://schemas.microsoft.com/office/drawing/2018/hyperlinkcolor" val="tx"/>
                  </a:ext>
                </a:extLst>
              </a:hlinkClick>
            </a:endParaRPr>
          </a:p>
          <a:p>
            <a:pPr marL="285750" indent="-285750">
              <a:spcBef>
                <a:spcPts val="0"/>
              </a:spcBef>
              <a:spcAft>
                <a:spcPts val="667"/>
              </a:spcAft>
              <a:buSzPts val="1100"/>
              <a:buChar char="•"/>
            </a:pPr>
            <a:r>
              <a:rPr lang="en-US" sz="1400" dirty="0">
                <a:solidFill>
                  <a:schemeClr val="accent6"/>
                </a:solidFill>
                <a:hlinkClick r:id="rId7">
                  <a:extLst>
                    <a:ext uri="{A12FA001-AC4F-418D-AE19-62706E023703}">
                      <ahyp:hlinkClr xmlns:ahyp="http://schemas.microsoft.com/office/drawing/2018/hyperlinkcolor" val="tx"/>
                    </a:ext>
                  </a:extLst>
                </a:hlinkClick>
              </a:rPr>
              <a:t>infographic HQ post</a:t>
            </a:r>
            <a:endParaRPr lang="en-US" sz="1400" dirty="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9">
                  <a:extLst>
                    <a:ext uri="{A12FA001-AC4F-418D-AE19-62706E023703}">
                      <ahyp:hlinkClr xmlns:ahyp="http://schemas.microsoft.com/office/drawing/2018/hyperlinkcolor" val="tx"/>
                    </a:ext>
                  </a:extLst>
                </a:hlinkClick>
              </a:rPr>
              <a:t>E-book Direct link to PDF</a:t>
            </a:r>
            <a:r>
              <a:rPr lang="en-US" sz="1400" dirty="0">
                <a:solidFill>
                  <a:schemeClr val="accent6"/>
                </a:solidFill>
              </a:rPr>
              <a:t> </a:t>
            </a:r>
            <a:endParaRPr lang="en-US" sz="140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10">
                  <a:extLst>
                    <a:ext uri="{A12FA001-AC4F-418D-AE19-62706E023703}">
                      <ahyp:hlinkClr xmlns:ahyp="http://schemas.microsoft.com/office/drawing/2018/hyperlinkcolor" val="tx"/>
                    </a:ext>
                  </a:extLst>
                </a:hlinkClick>
              </a:rPr>
              <a:t>AWS e-book</a:t>
            </a:r>
            <a:br>
              <a:rPr lang="en-US" sz="1400" dirty="0">
                <a:solidFill>
                  <a:schemeClr val="accent6"/>
                </a:solidFill>
              </a:rPr>
            </a:br>
            <a:endParaRPr lang="en-US" sz="1400">
              <a:solidFill>
                <a:srgbClr val="000000"/>
              </a:solidFill>
            </a:endParaRP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285750" indent="-285750">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285750" indent="-285750">
              <a:spcBef>
                <a:spcPts val="0"/>
              </a:spcBef>
              <a:spcAft>
                <a:spcPts val="667"/>
              </a:spcAft>
              <a:buSzPts val="1100"/>
              <a:buChar char="•"/>
            </a:pPr>
            <a:endParaRPr lang="en-US" sz="1400" dirty="0">
              <a:solidFill>
                <a:schemeClr val="accent6"/>
              </a:solidFill>
            </a:endParaRPr>
          </a:p>
        </p:txBody>
      </p:sp>
      <p:pic>
        <p:nvPicPr>
          <p:cNvPr id="9" name="Picture 8">
            <a:extLst>
              <a:ext uri="{FF2B5EF4-FFF2-40B4-BE49-F238E27FC236}">
                <a16:creationId xmlns:a16="http://schemas.microsoft.com/office/drawing/2014/main" id="{F92C0764-6DBD-EA1D-B36D-47F86CC84C98}"/>
              </a:ext>
            </a:extLst>
          </p:cNvPr>
          <p:cNvPicPr>
            <a:picLocks noChangeAspect="1"/>
          </p:cNvPicPr>
          <p:nvPr/>
        </p:nvPicPr>
        <p:blipFill rotWithShape="1">
          <a:blip r:embed="rId11"/>
          <a:srcRect b="38044"/>
          <a:stretch/>
        </p:blipFill>
        <p:spPr>
          <a:xfrm>
            <a:off x="9897534" y="1322387"/>
            <a:ext cx="1650135" cy="3195712"/>
          </a:xfrm>
          <a:prstGeom prst="rect">
            <a:avLst/>
          </a:prstGeom>
          <a:ln>
            <a:noFill/>
          </a:ln>
          <a:effectLst>
            <a:outerShdw blurRad="292100" dist="139700" dir="2700000" algn="tl" rotWithShape="0">
              <a:srgbClr val="333333">
                <a:alpha val="65000"/>
              </a:srgbClr>
            </a:outerShdw>
          </a:effectLst>
        </p:spPr>
      </p:pic>
      <p:sp>
        <p:nvSpPr>
          <p:cNvPr id="10" name="Content Placeholder 2">
            <a:extLst>
              <a:ext uri="{FF2B5EF4-FFF2-40B4-BE49-F238E27FC236}">
                <a16:creationId xmlns:a16="http://schemas.microsoft.com/office/drawing/2014/main" id="{AE315FA5-F20C-F421-B754-36056D82D242}"/>
              </a:ext>
            </a:extLst>
          </p:cNvPr>
          <p:cNvSpPr txBox="1">
            <a:spLocks/>
          </p:cNvSpPr>
          <p:nvPr/>
        </p:nvSpPr>
        <p:spPr>
          <a:xfrm>
            <a:off x="379611" y="764804"/>
            <a:ext cx="10296856" cy="215444"/>
          </a:xfrm>
          <a:prstGeom prst="rect">
            <a:avLst/>
          </a:prstGeom>
        </p:spPr>
        <p:txBody>
          <a:bodyPr vert="horz" wrap="square" lIns="0" tIns="0" rIns="0" bIns="0" rtlCol="0" anchor="t" anchorCtr="0">
            <a:sp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latin typeface="Arial"/>
                <a:cs typeface="Arial"/>
              </a:rPr>
              <a:t>Marketing Content Pack </a:t>
            </a:r>
            <a:r>
              <a:rPr lang="en-US" sz="1400" i="1" dirty="0">
                <a:latin typeface="Arial"/>
                <a:cs typeface="Arial"/>
              </a:rPr>
              <a:t>(infographic, e-book, CFD, enablement and social posts)</a:t>
            </a:r>
            <a:endParaRPr lang="en-US" sz="1200" dirty="0"/>
          </a:p>
        </p:txBody>
      </p:sp>
      <p:cxnSp>
        <p:nvCxnSpPr>
          <p:cNvPr id="12" name="Straight Connector 11">
            <a:extLst>
              <a:ext uri="{FF2B5EF4-FFF2-40B4-BE49-F238E27FC236}">
                <a16:creationId xmlns:a16="http://schemas.microsoft.com/office/drawing/2014/main" id="{280E2725-AF93-4D83-4A1A-BD462B0C3324}"/>
              </a:ext>
            </a:extLst>
          </p:cNvPr>
          <p:cNvCxnSpPr/>
          <p:nvPr/>
        </p:nvCxnSpPr>
        <p:spPr>
          <a:xfrm>
            <a:off x="254000" y="4626501"/>
            <a:ext cx="11558588" cy="0"/>
          </a:xfrm>
          <a:prstGeom prst="line">
            <a:avLst/>
          </a:prstGeom>
          <a:ln w="12700" cap="flat" cmpd="sng" algn="ctr">
            <a:solidFill>
              <a:srgbClr val="FA461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7D3287AD-1F69-B9FC-77CB-242938F6B2F4}"/>
              </a:ext>
            </a:extLst>
          </p:cNvPr>
          <p:cNvPicPr>
            <a:picLocks noChangeAspect="1"/>
          </p:cNvPicPr>
          <p:nvPr/>
        </p:nvPicPr>
        <p:blipFill>
          <a:blip r:embed="rId12"/>
          <a:stretch>
            <a:fillRect/>
          </a:stretch>
        </p:blipFill>
        <p:spPr>
          <a:xfrm>
            <a:off x="379413" y="3148438"/>
            <a:ext cx="2102960" cy="1096968"/>
          </a:xfrm>
          <a:prstGeom prst="rect">
            <a:avLst/>
          </a:prstGeom>
        </p:spPr>
      </p:pic>
      <p:pic>
        <p:nvPicPr>
          <p:cNvPr id="16" name="Picture 15">
            <a:extLst>
              <a:ext uri="{FF2B5EF4-FFF2-40B4-BE49-F238E27FC236}">
                <a16:creationId xmlns:a16="http://schemas.microsoft.com/office/drawing/2014/main" id="{FEF84688-C156-EC9C-CFEA-0010AAB62CDA}"/>
              </a:ext>
            </a:extLst>
          </p:cNvPr>
          <p:cNvPicPr>
            <a:picLocks noChangeAspect="1"/>
          </p:cNvPicPr>
          <p:nvPr/>
        </p:nvPicPr>
        <p:blipFill>
          <a:blip r:embed="rId13"/>
          <a:stretch>
            <a:fillRect/>
          </a:stretch>
        </p:blipFill>
        <p:spPr>
          <a:xfrm>
            <a:off x="2740693" y="3146448"/>
            <a:ext cx="2088343" cy="1098120"/>
          </a:xfrm>
          <a:prstGeom prst="rect">
            <a:avLst/>
          </a:prstGeom>
        </p:spPr>
      </p:pic>
      <p:sp>
        <p:nvSpPr>
          <p:cNvPr id="17" name="Content Placeholder 2">
            <a:extLst>
              <a:ext uri="{FF2B5EF4-FFF2-40B4-BE49-F238E27FC236}">
                <a16:creationId xmlns:a16="http://schemas.microsoft.com/office/drawing/2014/main" id="{F483685D-0E12-6750-19CE-04211B16EF43}"/>
              </a:ext>
            </a:extLst>
          </p:cNvPr>
          <p:cNvSpPr txBox="1">
            <a:spLocks/>
          </p:cNvSpPr>
          <p:nvPr/>
        </p:nvSpPr>
        <p:spPr>
          <a:xfrm>
            <a:off x="2740693" y="4294981"/>
            <a:ext cx="2227531" cy="184666"/>
          </a:xfrm>
          <a:prstGeom prst="rect">
            <a:avLst/>
          </a:prstGeom>
        </p:spPr>
        <p:txBody>
          <a:bodyPr vert="horz" wrap="square" lIns="0" tIns="0" rIns="0" bIns="0" rtlCol="0" anchor="t" anchorCtr="0">
            <a:sp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1168CD"/>
                </a:solidFill>
                <a:hlinkClick r:id="rId7">
                  <a:extLst>
                    <a:ext uri="{A12FA001-AC4F-418D-AE19-62706E023703}">
                      <ahyp:hlinkClr xmlns:ahyp="http://schemas.microsoft.com/office/drawing/2018/hyperlinkcolor" val="tx"/>
                    </a:ext>
                  </a:extLst>
                </a:hlinkClick>
              </a:rPr>
              <a:t>e-book HQ post</a:t>
            </a:r>
            <a:endParaRPr lang="en-US" sz="1200"/>
          </a:p>
        </p:txBody>
      </p:sp>
      <p:sp>
        <p:nvSpPr>
          <p:cNvPr id="18" name="Content Placeholder 2">
            <a:extLst>
              <a:ext uri="{FF2B5EF4-FFF2-40B4-BE49-F238E27FC236}">
                <a16:creationId xmlns:a16="http://schemas.microsoft.com/office/drawing/2014/main" id="{D3A20CBE-8F24-A1C6-7AE8-158397B69F2A}"/>
              </a:ext>
            </a:extLst>
          </p:cNvPr>
          <p:cNvSpPr txBox="1">
            <a:spLocks/>
          </p:cNvSpPr>
          <p:nvPr/>
        </p:nvSpPr>
        <p:spPr>
          <a:xfrm>
            <a:off x="361720" y="4310961"/>
            <a:ext cx="2227531" cy="184666"/>
          </a:xfrm>
          <a:prstGeom prst="rect">
            <a:avLst/>
          </a:prstGeom>
        </p:spPr>
        <p:txBody>
          <a:bodyPr vert="horz" wrap="square" lIns="0" tIns="0" rIns="0" bIns="0" rtlCol="0" anchor="t" anchorCtr="0">
            <a:sp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dirty="0">
                <a:solidFill>
                  <a:srgbClr val="1168CD"/>
                </a:solidFill>
                <a:hlinkClick r:id="rId7">
                  <a:extLst>
                    <a:ext uri="{A12FA001-AC4F-418D-AE19-62706E023703}">
                      <ahyp:hlinkClr xmlns:ahyp="http://schemas.microsoft.com/office/drawing/2018/hyperlinkcolor" val="tx"/>
                    </a:ext>
                  </a:extLst>
                </a:hlinkClick>
              </a:rPr>
              <a:t>infographic HQ post</a:t>
            </a:r>
            <a:endParaRPr lang="en-US"/>
          </a:p>
        </p:txBody>
      </p:sp>
      <p:pic>
        <p:nvPicPr>
          <p:cNvPr id="22" name="Picture 21">
            <a:extLst>
              <a:ext uri="{FF2B5EF4-FFF2-40B4-BE49-F238E27FC236}">
                <a16:creationId xmlns:a16="http://schemas.microsoft.com/office/drawing/2014/main" id="{9148BF90-71A5-B426-16B4-12E001E0B116}"/>
              </a:ext>
            </a:extLst>
          </p:cNvPr>
          <p:cNvPicPr>
            <a:picLocks noChangeAspect="1"/>
          </p:cNvPicPr>
          <p:nvPr/>
        </p:nvPicPr>
        <p:blipFill>
          <a:blip r:embed="rId14"/>
          <a:stretch>
            <a:fillRect/>
          </a:stretch>
        </p:blipFill>
        <p:spPr>
          <a:xfrm>
            <a:off x="5984602" y="1315181"/>
            <a:ext cx="3536299" cy="1995897"/>
          </a:xfrm>
          <a:prstGeom prst="rect">
            <a:avLst/>
          </a:prstGeom>
          <a:ln>
            <a:noFill/>
          </a:ln>
          <a:effectLst>
            <a:outerShdw blurRad="292100" dist="139700" dir="2700000" algn="tl" rotWithShape="0">
              <a:srgbClr val="333333">
                <a:alpha val="65000"/>
              </a:srgbClr>
            </a:outerShdw>
          </a:effectLst>
        </p:spPr>
      </p:pic>
      <p:pic>
        <p:nvPicPr>
          <p:cNvPr id="8" name="Picture 7" descr="A person with his arms up and a computer&#10;&#10;Description automatically generated">
            <a:extLst>
              <a:ext uri="{FF2B5EF4-FFF2-40B4-BE49-F238E27FC236}">
                <a16:creationId xmlns:a16="http://schemas.microsoft.com/office/drawing/2014/main" id="{89123ED8-6171-AEC7-4BA0-6F280B6080C4}"/>
              </a:ext>
            </a:extLst>
          </p:cNvPr>
          <p:cNvPicPr>
            <a:picLocks noChangeAspect="1"/>
          </p:cNvPicPr>
          <p:nvPr/>
        </p:nvPicPr>
        <p:blipFill>
          <a:blip r:embed="rId15"/>
          <a:stretch>
            <a:fillRect/>
          </a:stretch>
        </p:blipFill>
        <p:spPr>
          <a:xfrm>
            <a:off x="6563654" y="2125938"/>
            <a:ext cx="3220562" cy="18428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0653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836CAD-722B-3D94-A7F9-F526EA02F48E}"/>
              </a:ext>
            </a:extLst>
          </p:cNvPr>
          <p:cNvPicPr>
            <a:picLocks noChangeAspect="1"/>
          </p:cNvPicPr>
          <p:nvPr/>
        </p:nvPicPr>
        <p:blipFill>
          <a:blip r:embed="rId2"/>
          <a:stretch>
            <a:fillRect/>
          </a:stretch>
        </p:blipFill>
        <p:spPr>
          <a:xfrm>
            <a:off x="6096000" y="1316643"/>
            <a:ext cx="3189202" cy="179708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59A41B9-BC11-9303-96EE-0FAE3E90EF18}"/>
              </a:ext>
            </a:extLst>
          </p:cNvPr>
          <p:cNvPicPr>
            <a:picLocks noChangeAspect="1"/>
          </p:cNvPicPr>
          <p:nvPr/>
        </p:nvPicPr>
        <p:blipFill>
          <a:blip r:embed="rId3"/>
          <a:stretch>
            <a:fillRect/>
          </a:stretch>
        </p:blipFill>
        <p:spPr>
          <a:xfrm>
            <a:off x="6671094" y="2493025"/>
            <a:ext cx="3189202" cy="1810920"/>
          </a:xfrm>
          <a:prstGeom prst="rect">
            <a:avLst/>
          </a:prstGeom>
          <a:ln>
            <a:noFill/>
          </a:ln>
          <a:effectLst>
            <a:outerShdw blurRad="292100" dist="139700" dir="2700000" algn="tl" rotWithShape="0">
              <a:srgbClr val="333333">
                <a:alpha val="65000"/>
              </a:srgbClr>
            </a:outerShdw>
          </a:effectLst>
        </p:spPr>
      </p:pic>
      <p:sp>
        <p:nvSpPr>
          <p:cNvPr id="5" name="Google Shape;258;g5c4b7e685c_0_8">
            <a:extLst>
              <a:ext uri="{FF2B5EF4-FFF2-40B4-BE49-F238E27FC236}">
                <a16:creationId xmlns:a16="http://schemas.microsoft.com/office/drawing/2014/main" id="{674181EA-B022-2EFC-994F-CE2F2589A6BA}"/>
              </a:ext>
            </a:extLst>
          </p:cNvPr>
          <p:cNvSpPr txBox="1">
            <a:spLocks/>
          </p:cNvSpPr>
          <p:nvPr/>
        </p:nvSpPr>
        <p:spPr>
          <a:xfrm>
            <a:off x="381100" y="4878741"/>
            <a:ext cx="3566271" cy="12166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267"/>
              </a:spcAft>
              <a:buClr>
                <a:srgbClr val="000000"/>
              </a:buClr>
              <a:buSzPts val="1100"/>
            </a:pPr>
            <a:r>
              <a:rPr lang="en" sz="1600" b="1" dirty="0">
                <a:solidFill>
                  <a:schemeClr val="accent1"/>
                </a:solidFill>
              </a:rPr>
              <a:t>Campaign </a:t>
            </a:r>
            <a:r>
              <a:rPr lang="en-US" sz="1600" b="1" dirty="0">
                <a:solidFill>
                  <a:schemeClr val="accent1"/>
                </a:solidFill>
              </a:rPr>
              <a:t>pages </a:t>
            </a:r>
            <a:endParaRPr lang="en-US" sz="1400" dirty="0">
              <a:solidFill>
                <a:schemeClr val="accent1"/>
              </a:solidFill>
            </a:endParaRPr>
          </a:p>
          <a:p>
            <a:pPr marL="227965" indent="-227965">
              <a:spcBef>
                <a:spcPts val="0"/>
              </a:spcBef>
              <a:spcAft>
                <a:spcPts val="267"/>
              </a:spcAft>
              <a:buSzPts val="1100"/>
              <a:buChar char="•"/>
            </a:pPr>
            <a:r>
              <a:rPr lang="en-US" sz="1400" dirty="0">
                <a:solidFill>
                  <a:schemeClr val="accent6"/>
                </a:solidFill>
                <a:hlinkClick r:id="rId4">
                  <a:extLst>
                    <a:ext uri="{A12FA001-AC4F-418D-AE19-62706E023703}">
                      <ahyp:hlinkClr xmlns:ahyp="http://schemas.microsoft.com/office/drawing/2018/hyperlinkcolor" val="tx"/>
                    </a:ext>
                  </a:extLst>
                </a:hlinkClick>
              </a:rPr>
              <a:t>e-book registration Page</a:t>
            </a:r>
            <a:r>
              <a:rPr lang="en-US" sz="1400" dirty="0">
                <a:solidFill>
                  <a:schemeClr val="accent6"/>
                </a:solidFill>
              </a:rPr>
              <a:t> </a:t>
            </a:r>
          </a:p>
          <a:p>
            <a:pPr marL="227965" indent="-227965">
              <a:spcBef>
                <a:spcPts val="0"/>
              </a:spcBef>
              <a:spcAft>
                <a:spcPts val="267"/>
              </a:spcAft>
              <a:buClr>
                <a:srgbClr val="000000"/>
              </a:buClr>
              <a:buSzPts val="1100"/>
              <a:buChar char="•"/>
            </a:pPr>
            <a:endParaRPr lang="en-US" sz="1400" dirty="0">
              <a:solidFill>
                <a:schemeClr val="accent6"/>
              </a:solidFill>
            </a:endParaRPr>
          </a:p>
          <a:p>
            <a:pPr marL="227965" indent="-227965">
              <a:spcBef>
                <a:spcPts val="0"/>
              </a:spcBef>
              <a:spcAft>
                <a:spcPts val="267"/>
              </a:spcAft>
              <a:buClr>
                <a:srgbClr val="000000"/>
              </a:buClr>
              <a:buSzPts val="1100"/>
              <a:buChar char="•"/>
            </a:pPr>
            <a:endParaRPr lang="en-US" sz="1400">
              <a:solidFill>
                <a:srgbClr val="38C6F4"/>
              </a:solidFill>
            </a:endParaRPr>
          </a:p>
          <a:p>
            <a:pPr marL="227965" indent="-227965">
              <a:spcBef>
                <a:spcPts val="0"/>
              </a:spcBef>
              <a:spcAft>
                <a:spcPts val="267"/>
              </a:spcAft>
              <a:buClr>
                <a:srgbClr val="000000"/>
              </a:buClr>
              <a:buSzPts val="1100"/>
              <a:buChar char="•"/>
            </a:pPr>
            <a:endParaRPr lang="en-US" sz="1400">
              <a:solidFill>
                <a:srgbClr val="38C6F4"/>
              </a:solidFill>
            </a:endParaRPr>
          </a:p>
          <a:p>
            <a:pPr marL="0" indent="0">
              <a:spcBef>
                <a:spcPts val="0"/>
              </a:spcBef>
              <a:spcAft>
                <a:spcPts val="267"/>
              </a:spcAft>
              <a:buClr>
                <a:srgbClr val="000000"/>
              </a:buClr>
              <a:buSzPts val="1100"/>
            </a:pPr>
            <a:endParaRPr lang="en-US" sz="1400">
              <a:solidFill>
                <a:srgbClr val="38C6F4"/>
              </a:solidFill>
            </a:endParaRPr>
          </a:p>
          <a:p>
            <a:pPr marL="456565" indent="-313055">
              <a:spcBef>
                <a:spcPts val="0"/>
              </a:spcBef>
              <a:buClr>
                <a:srgbClr val="000000"/>
              </a:buClr>
              <a:buSzPts val="1100"/>
              <a:buChar char="●"/>
            </a:pPr>
            <a:endParaRPr lang="en-US" sz="1400">
              <a:solidFill>
                <a:srgbClr val="000000"/>
              </a:solidFill>
            </a:endParaRPr>
          </a:p>
          <a:p>
            <a:pPr marL="143510" indent="0">
              <a:spcBef>
                <a:spcPts val="0"/>
              </a:spcBef>
              <a:buClr>
                <a:srgbClr val="000000"/>
              </a:buClr>
              <a:buSzPts val="1100"/>
            </a:pPr>
            <a:endParaRPr lang="en-US" sz="1400">
              <a:solidFill>
                <a:srgbClr val="000000"/>
              </a:solidFill>
            </a:endParaRPr>
          </a:p>
          <a:p>
            <a:pPr marL="456565" indent="-313055">
              <a:lnSpc>
                <a:spcPct val="135000"/>
              </a:lnSpc>
              <a:spcBef>
                <a:spcPts val="0"/>
              </a:spcBef>
              <a:buClr>
                <a:srgbClr val="000000"/>
              </a:buClr>
              <a:buSzPts val="1100"/>
              <a:buChar char="●"/>
            </a:pPr>
            <a:endParaRPr lang="en-US" sz="1400">
              <a:solidFill>
                <a:srgbClr val="58595B"/>
              </a:solidFill>
            </a:endParaRPr>
          </a:p>
          <a:p>
            <a:pPr marL="143510" indent="0">
              <a:lnSpc>
                <a:spcPct val="135000"/>
              </a:lnSpc>
              <a:spcBef>
                <a:spcPts val="0"/>
              </a:spcBef>
              <a:buClr>
                <a:srgbClr val="000000"/>
              </a:buClr>
              <a:buSzPts val="1100"/>
            </a:pPr>
            <a:endParaRPr lang="en-US" sz="1400">
              <a:solidFill>
                <a:srgbClr val="58595B"/>
              </a:solidFill>
            </a:endParaRPr>
          </a:p>
          <a:p>
            <a:pPr marL="143510" indent="0">
              <a:lnSpc>
                <a:spcPct val="135000"/>
              </a:lnSpc>
              <a:spcBef>
                <a:spcPts val="0"/>
              </a:spcBef>
              <a:buClr>
                <a:srgbClr val="000000"/>
              </a:buClr>
              <a:buSzPts val="1100"/>
            </a:pPr>
            <a:endParaRPr lang="en-US" sz="1400">
              <a:solidFill>
                <a:srgbClr val="58595B"/>
              </a:solidFill>
            </a:endParaRPr>
          </a:p>
        </p:txBody>
      </p:sp>
      <p:sp>
        <p:nvSpPr>
          <p:cNvPr id="2" name="Title 1">
            <a:extLst>
              <a:ext uri="{FF2B5EF4-FFF2-40B4-BE49-F238E27FC236}">
                <a16:creationId xmlns:a16="http://schemas.microsoft.com/office/drawing/2014/main" id="{40821ABB-1180-82D1-5428-08DC08BBB1C7}"/>
              </a:ext>
            </a:extLst>
          </p:cNvPr>
          <p:cNvSpPr>
            <a:spLocks noGrp="1"/>
          </p:cNvSpPr>
          <p:nvPr>
            <p:ph type="title"/>
          </p:nvPr>
        </p:nvSpPr>
        <p:spPr/>
        <p:txBody>
          <a:bodyPr/>
          <a:lstStyle/>
          <a:p>
            <a:r>
              <a:rPr lang="en-US" dirty="0"/>
              <a:t>Customer experience in </a:t>
            </a:r>
            <a:r>
              <a:rPr lang="en-US" dirty="0">
                <a:solidFill>
                  <a:srgbClr val="FF0000"/>
                </a:solidFill>
              </a:rPr>
              <a:t>Banking</a:t>
            </a:r>
            <a:endParaRPr lang="en-US" dirty="0"/>
          </a:p>
        </p:txBody>
      </p:sp>
      <p:sp>
        <p:nvSpPr>
          <p:cNvPr id="3" name="Content Placeholder 2">
            <a:extLst>
              <a:ext uri="{FF2B5EF4-FFF2-40B4-BE49-F238E27FC236}">
                <a16:creationId xmlns:a16="http://schemas.microsoft.com/office/drawing/2014/main" id="{DF25CA17-16CF-A930-9064-1417AE89910E}"/>
              </a:ext>
            </a:extLst>
          </p:cNvPr>
          <p:cNvSpPr>
            <a:spLocks noGrp="1"/>
          </p:cNvSpPr>
          <p:nvPr>
            <p:ph sz="quarter" idx="10"/>
          </p:nvPr>
        </p:nvSpPr>
        <p:spPr>
          <a:xfrm>
            <a:off x="381100" y="1322389"/>
            <a:ext cx="5714900" cy="1679947"/>
          </a:xfrm>
        </p:spPr>
        <p:txBody>
          <a:bodyPr/>
          <a:lstStyle/>
          <a:p>
            <a:r>
              <a:rPr lang="en-US" sz="1400" b="1" dirty="0">
                <a:solidFill>
                  <a:schemeClr val="accent1"/>
                </a:solidFill>
              </a:rPr>
              <a:t>NEW</a:t>
            </a:r>
            <a:r>
              <a:rPr lang="en-US" sz="1400" dirty="0">
                <a:solidFill>
                  <a:srgbClr val="000000"/>
                </a:solidFill>
              </a:rPr>
              <a:t> Banking</a:t>
            </a:r>
            <a:r>
              <a:rPr lang="en-US" sz="1400" dirty="0"/>
              <a:t> e-book focused on customer experience – </a:t>
            </a:r>
          </a:p>
          <a:p>
            <a:r>
              <a:rPr lang="en-US" sz="1400" dirty="0"/>
              <a:t>The quality of customer experience is how many banks differentiate themselves in a crowded and competitive market. And for a growing number of banking industry leaders, automation is the driver of great customer experience. </a:t>
            </a:r>
          </a:p>
          <a:p>
            <a:r>
              <a:rPr lang="en-US" sz="1400" dirty="0"/>
              <a:t>This e-book provides Banking customer use cases on their automation journey, from self-service to agent support and customer experience operations automation.</a:t>
            </a:r>
          </a:p>
          <a:p>
            <a:endParaRPr lang="en-US" sz="1600" dirty="0"/>
          </a:p>
        </p:txBody>
      </p:sp>
      <p:sp>
        <p:nvSpPr>
          <p:cNvPr id="10" name="Google Shape;258;g5c4b7e685c_0_8">
            <a:extLst>
              <a:ext uri="{FF2B5EF4-FFF2-40B4-BE49-F238E27FC236}">
                <a16:creationId xmlns:a16="http://schemas.microsoft.com/office/drawing/2014/main" id="{EFFEC54C-EC6B-3F0B-1CF0-4AFF56AFBCC1}"/>
              </a:ext>
            </a:extLst>
          </p:cNvPr>
          <p:cNvSpPr txBox="1">
            <a:spLocks/>
          </p:cNvSpPr>
          <p:nvPr/>
        </p:nvSpPr>
        <p:spPr>
          <a:xfrm>
            <a:off x="4348484" y="4879047"/>
            <a:ext cx="2825486" cy="16929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buClr>
                <a:srgbClr val="000000"/>
              </a:buClr>
              <a:buSzPts val="1100"/>
            </a:pPr>
            <a:r>
              <a:rPr lang="en-US" sz="1600" b="1" dirty="0">
                <a:solidFill>
                  <a:schemeClr val="accent1"/>
                </a:solidFill>
              </a:rPr>
              <a:t>  Customer content</a:t>
            </a:r>
            <a:endParaRPr lang="en-US" sz="1600">
              <a:solidFill>
                <a:schemeClr val="accent1"/>
              </a:solidFill>
            </a:endParaRPr>
          </a:p>
          <a:p>
            <a:pPr marL="285750" indent="-285750">
              <a:spcBef>
                <a:spcPts val="0"/>
              </a:spcBef>
              <a:spcAft>
                <a:spcPts val="667"/>
              </a:spcAft>
              <a:buSzPts val="1100"/>
              <a:buChar char="•"/>
            </a:pPr>
            <a:r>
              <a:rPr lang="en-US" sz="1400" dirty="0">
                <a:solidFill>
                  <a:schemeClr val="accent6"/>
                </a:solidFill>
                <a:hlinkClick r:id="rId5">
                  <a:extLst>
                    <a:ext uri="{A12FA001-AC4F-418D-AE19-62706E023703}">
                      <ahyp:hlinkClr xmlns:ahyp="http://schemas.microsoft.com/office/drawing/2018/hyperlinkcolor" val="tx"/>
                    </a:ext>
                  </a:extLst>
                </a:hlinkClick>
              </a:rPr>
              <a:t>Banking infographic</a:t>
            </a:r>
            <a:endParaRPr lang="en-US" sz="140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6">
                  <a:extLst>
                    <a:ext uri="{A12FA001-AC4F-418D-AE19-62706E023703}">
                      <ahyp:hlinkClr xmlns:ahyp="http://schemas.microsoft.com/office/drawing/2018/hyperlinkcolor" val="tx"/>
                    </a:ext>
                  </a:extLst>
                </a:hlinkClick>
              </a:rPr>
              <a:t>e-book HQ post</a:t>
            </a:r>
            <a:endParaRPr lang="en-US" sz="1400">
              <a:solidFill>
                <a:schemeClr val="accent6"/>
              </a:solidFill>
            </a:endParaRPr>
          </a:p>
          <a:p>
            <a:pPr marL="285750" indent="-285750">
              <a:spcBef>
                <a:spcPts val="0"/>
              </a:spcBef>
              <a:spcAft>
                <a:spcPts val="667"/>
              </a:spcAft>
              <a:buSzPts val="1100"/>
              <a:buFont typeface="Arial,Sans-Serif"/>
              <a:buChar char="•"/>
            </a:pPr>
            <a:r>
              <a:rPr lang="en-US" sz="1400" dirty="0">
                <a:solidFill>
                  <a:schemeClr val="accent6"/>
                </a:solidFill>
                <a:hlinkClick r:id="rId7">
                  <a:extLst>
                    <a:ext uri="{A12FA001-AC4F-418D-AE19-62706E023703}">
                      <ahyp:hlinkClr xmlns:ahyp="http://schemas.microsoft.com/office/drawing/2018/hyperlinkcolor" val="tx"/>
                    </a:ext>
                  </a:extLst>
                </a:hlinkClick>
              </a:rPr>
              <a:t>infographic HQ post</a:t>
            </a:r>
            <a:endParaRPr lang="en-US" sz="1400">
              <a:solidFill>
                <a:schemeClr val="accent6"/>
              </a:solidFill>
            </a:endParaRPr>
          </a:p>
          <a:p>
            <a:pPr marL="285750" indent="-285750">
              <a:spcBef>
                <a:spcPts val="0"/>
              </a:spcBef>
              <a:spcAft>
                <a:spcPts val="667"/>
              </a:spcAft>
              <a:buSzPts val="1100"/>
              <a:buFont typeface="Arial,Sans-Serif"/>
              <a:buChar char="•"/>
            </a:pPr>
            <a:r>
              <a:rPr lang="en-US" sz="1400" dirty="0">
                <a:solidFill>
                  <a:schemeClr val="accent6"/>
                </a:solidFill>
                <a:hlinkClick r:id="rId8">
                  <a:extLst>
                    <a:ext uri="{A12FA001-AC4F-418D-AE19-62706E023703}">
                      <ahyp:hlinkClr xmlns:ahyp="http://schemas.microsoft.com/office/drawing/2018/hyperlinkcolor" val="tx"/>
                    </a:ext>
                  </a:extLst>
                </a:hlinkClick>
              </a:rPr>
              <a:t>e-book direct link to PDF</a:t>
            </a:r>
            <a:r>
              <a:rPr lang="en-US" sz="1400" dirty="0">
                <a:solidFill>
                  <a:schemeClr val="accent6"/>
                </a:solidFill>
              </a:rPr>
              <a:t> </a:t>
            </a:r>
          </a:p>
          <a:p>
            <a:pPr marL="285750" indent="-285750">
              <a:spcBef>
                <a:spcPts val="0"/>
              </a:spcBef>
              <a:spcAft>
                <a:spcPts val="667"/>
              </a:spcAft>
              <a:buSzPts val="1100"/>
              <a:buFont typeface="Arial,Sans-Serif"/>
              <a:buChar char="•"/>
            </a:pPr>
            <a:r>
              <a:rPr lang="en-US" sz="1400" dirty="0">
                <a:solidFill>
                  <a:schemeClr val="accent6"/>
                </a:solidFill>
                <a:hlinkClick r:id="rId9">
                  <a:extLst>
                    <a:ext uri="{A12FA001-AC4F-418D-AE19-62706E023703}">
                      <ahyp:hlinkClr xmlns:ahyp="http://schemas.microsoft.com/office/drawing/2018/hyperlinkcolor" val="tx"/>
                    </a:ext>
                  </a:extLst>
                </a:hlinkClick>
              </a:rPr>
              <a:t>AWS e-book</a:t>
            </a:r>
            <a:endParaRPr lang="en-US" sz="1400" dirty="0">
              <a:solidFill>
                <a:schemeClr val="accent6"/>
              </a:solidFill>
            </a:endParaRPr>
          </a:p>
          <a:p>
            <a:pPr marL="285750" indent="-285750">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285750" indent="-285750">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285750" indent="-285750">
              <a:spcBef>
                <a:spcPts val="0"/>
              </a:spcBef>
              <a:spcAft>
                <a:spcPts val="667"/>
              </a:spcAft>
              <a:buSzPts val="1100"/>
              <a:buChar char="•"/>
            </a:pPr>
            <a:endParaRPr lang="en-US" sz="1400" dirty="0">
              <a:solidFill>
                <a:schemeClr val="accent6"/>
              </a:solidFill>
            </a:endParaRPr>
          </a:p>
        </p:txBody>
      </p:sp>
      <p:sp>
        <p:nvSpPr>
          <p:cNvPr id="4" name="Google Shape;259;g5c4b7e685c_0_8">
            <a:extLst>
              <a:ext uri="{FF2B5EF4-FFF2-40B4-BE49-F238E27FC236}">
                <a16:creationId xmlns:a16="http://schemas.microsoft.com/office/drawing/2014/main" id="{8B63DC0B-D4E8-BF33-AF37-280ED0491A6B}"/>
              </a:ext>
            </a:extLst>
          </p:cNvPr>
          <p:cNvSpPr txBox="1"/>
          <p:nvPr/>
        </p:nvSpPr>
        <p:spPr>
          <a:xfrm>
            <a:off x="9999582" y="6218136"/>
            <a:ext cx="2190307" cy="586874"/>
          </a:xfrm>
          <a:prstGeom prst="rect">
            <a:avLst/>
          </a:prstGeom>
          <a:solidFill>
            <a:schemeClr val="bg1">
              <a:lumMod val="95000"/>
            </a:schemeClr>
          </a:solidFill>
          <a:ln>
            <a:noFill/>
          </a:ln>
        </p:spPr>
        <p:txBody>
          <a:bodyPr spcFirstLastPara="1" wrap="square" lIns="121900" tIns="121900" rIns="121900" bIns="121900" anchor="t" anchorCtr="0">
            <a:noAutofit/>
          </a:bodyPr>
          <a:lstStyle/>
          <a:p>
            <a:pPr algn="r">
              <a:buSzPts val="1200"/>
              <a:defRPr/>
            </a:pPr>
            <a:r>
              <a:rPr lang="en" sz="1200"/>
              <a:t>Launch date: Q4 FY24</a:t>
            </a:r>
            <a:endParaRPr lang="en-US" sz="1200">
              <a:solidFill>
                <a:schemeClr val="tx1"/>
              </a:solidFill>
              <a:cs typeface="Arial"/>
            </a:endParaRPr>
          </a:p>
          <a:p>
            <a:pPr algn="r">
              <a:buSzPts val="1200"/>
              <a:defRPr/>
            </a:pPr>
            <a:r>
              <a:rPr lang="en-US" sz="1200"/>
              <a:t>  SFDC </a:t>
            </a:r>
            <a:r>
              <a:rPr lang="en" sz="1200"/>
              <a:t>code: </a:t>
            </a:r>
            <a:r>
              <a:rPr lang="en-US" sz="1200">
                <a:hlinkClick r:id="rId10"/>
              </a:rPr>
              <a:t>WP23CXBFS</a:t>
            </a:r>
            <a:endParaRPr lang="en-US" sz="1200">
              <a:solidFill>
                <a:srgbClr val="000000"/>
              </a:solidFill>
              <a:cs typeface="Arial"/>
            </a:endParaRPr>
          </a:p>
        </p:txBody>
      </p:sp>
      <p:sp>
        <p:nvSpPr>
          <p:cNvPr id="6" name="Google Shape;258;g5c4b7e685c_0_8">
            <a:extLst>
              <a:ext uri="{FF2B5EF4-FFF2-40B4-BE49-F238E27FC236}">
                <a16:creationId xmlns:a16="http://schemas.microsoft.com/office/drawing/2014/main" id="{5408A723-4CEE-B7EB-1368-AC30B1547C6C}"/>
              </a:ext>
            </a:extLst>
          </p:cNvPr>
          <p:cNvSpPr txBox="1">
            <a:spLocks/>
          </p:cNvSpPr>
          <p:nvPr/>
        </p:nvSpPr>
        <p:spPr>
          <a:xfrm>
            <a:off x="7814043" y="4880944"/>
            <a:ext cx="3490289" cy="1171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buClr>
                <a:srgbClr val="000000"/>
              </a:buClr>
              <a:buSzPts val="1100"/>
            </a:pPr>
            <a:r>
              <a:rPr lang="en-US" sz="1600" b="1" dirty="0">
                <a:solidFill>
                  <a:schemeClr val="accent1"/>
                </a:solidFill>
              </a:rPr>
              <a:t>  Seller resources</a:t>
            </a:r>
            <a:endParaRPr lang="en-US" sz="1400" dirty="0">
              <a:solidFill>
                <a:schemeClr val="accent1"/>
              </a:solidFill>
            </a:endParaRPr>
          </a:p>
          <a:p>
            <a:pPr marL="285750" indent="-285750">
              <a:spcBef>
                <a:spcPts val="0"/>
              </a:spcBef>
              <a:spcAft>
                <a:spcPts val="667"/>
              </a:spcAft>
              <a:buSzPts val="1100"/>
              <a:buChar char="•"/>
            </a:pPr>
            <a:r>
              <a:rPr lang="en-US" sz="1400" dirty="0">
                <a:solidFill>
                  <a:schemeClr val="accent6"/>
                </a:solidFill>
                <a:hlinkClick r:id="rId11">
                  <a:extLst>
                    <a:ext uri="{A12FA001-AC4F-418D-AE19-62706E023703}">
                      <ahyp:hlinkClr xmlns:ahyp="http://schemas.microsoft.com/office/drawing/2018/hyperlinkcolor" val="tx"/>
                    </a:ext>
                  </a:extLst>
                </a:hlinkClick>
              </a:rPr>
              <a:t>Campaign folder in SharePoint</a:t>
            </a:r>
            <a:endParaRPr lang="en-US" sz="1400" dirty="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12">
                  <a:extLst>
                    <a:ext uri="{A12FA001-AC4F-418D-AE19-62706E023703}">
                      <ahyp:hlinkClr xmlns:ahyp="http://schemas.microsoft.com/office/drawing/2018/hyperlinkcolor" val="tx"/>
                    </a:ext>
                  </a:extLst>
                </a:hlinkClick>
              </a:rPr>
              <a:t>CFD/enablement</a:t>
            </a:r>
          </a:p>
          <a:p>
            <a:pPr marL="285750" indent="-285750">
              <a:spcBef>
                <a:spcPts val="0"/>
              </a:spcBef>
              <a:spcAft>
                <a:spcPts val="667"/>
              </a:spcAft>
              <a:buSzPts val="1100"/>
              <a:buFont typeface="Arial,Sans-Serif"/>
              <a:buChar char="•"/>
            </a:pPr>
            <a:r>
              <a:rPr lang="en-US" sz="1400" dirty="0">
                <a:solidFill>
                  <a:schemeClr val="accent6"/>
                </a:solidFill>
                <a:hlinkClick r:id="rId13">
                  <a:extLst>
                    <a:ext uri="{A12FA001-AC4F-418D-AE19-62706E023703}">
                      <ahyp:hlinkClr xmlns:ahyp="http://schemas.microsoft.com/office/drawing/2018/hyperlinkcolor" val="tx"/>
                    </a:ext>
                  </a:extLst>
                </a:hlinkClick>
              </a:rPr>
              <a:t>Customer references</a:t>
            </a:r>
            <a:endParaRPr lang="en-US" sz="1400">
              <a:solidFill>
                <a:srgbClr val="000000"/>
              </a:solidFill>
            </a:endParaRPr>
          </a:p>
          <a:p>
            <a:pPr marL="285750" indent="-285750">
              <a:spcBef>
                <a:spcPts val="0"/>
              </a:spcBef>
              <a:spcAft>
                <a:spcPts val="667"/>
              </a:spcAft>
              <a:buSzPts val="1100"/>
              <a:buChar char="•"/>
            </a:pPr>
            <a:endParaRPr lang="en-US" sz="1400" dirty="0">
              <a:solidFill>
                <a:schemeClr val="accent6"/>
              </a:solidFill>
            </a:endParaRPr>
          </a:p>
          <a:p>
            <a:pPr marL="285750" indent="-285750">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p:txBody>
      </p:sp>
      <p:pic>
        <p:nvPicPr>
          <p:cNvPr id="14" name="Picture 13">
            <a:extLst>
              <a:ext uri="{FF2B5EF4-FFF2-40B4-BE49-F238E27FC236}">
                <a16:creationId xmlns:a16="http://schemas.microsoft.com/office/drawing/2014/main" id="{DBB93C71-A493-5B6E-D30A-99A322E0AD78}"/>
              </a:ext>
            </a:extLst>
          </p:cNvPr>
          <p:cNvPicPr>
            <a:picLocks noChangeAspect="1"/>
          </p:cNvPicPr>
          <p:nvPr/>
        </p:nvPicPr>
        <p:blipFill rotWithShape="1">
          <a:blip r:embed="rId14"/>
          <a:srcRect r="392" b="38706"/>
          <a:stretch/>
        </p:blipFill>
        <p:spPr>
          <a:xfrm>
            <a:off x="9997125" y="985956"/>
            <a:ext cx="1780234" cy="3659868"/>
          </a:xfrm>
          <a:prstGeom prst="rect">
            <a:avLst/>
          </a:prstGeom>
          <a:ln>
            <a:noFill/>
          </a:ln>
          <a:effectLst>
            <a:outerShdw blurRad="292100" dist="139700" dir="2700000" algn="tl" rotWithShape="0">
              <a:srgbClr val="333333">
                <a:alpha val="65000"/>
              </a:srgbClr>
            </a:outerShdw>
          </a:effectLst>
        </p:spPr>
      </p:pic>
      <p:pic>
        <p:nvPicPr>
          <p:cNvPr id="15" name="Picture 14" descr="A person standing on a cliff with a city in the background&#10;&#10;Description automatically generated">
            <a:extLst>
              <a:ext uri="{FF2B5EF4-FFF2-40B4-BE49-F238E27FC236}">
                <a16:creationId xmlns:a16="http://schemas.microsoft.com/office/drawing/2014/main" id="{A38A8788-30E9-EA33-ED94-BA01088F30CF}"/>
              </a:ext>
            </a:extLst>
          </p:cNvPr>
          <p:cNvPicPr>
            <a:picLocks noChangeAspect="1"/>
          </p:cNvPicPr>
          <p:nvPr/>
        </p:nvPicPr>
        <p:blipFill>
          <a:blip r:embed="rId15"/>
          <a:stretch>
            <a:fillRect/>
          </a:stretch>
        </p:blipFill>
        <p:spPr>
          <a:xfrm>
            <a:off x="398699" y="3422807"/>
            <a:ext cx="1893923" cy="1096930"/>
          </a:xfrm>
          <a:prstGeom prst="rect">
            <a:avLst/>
          </a:prstGeom>
        </p:spPr>
      </p:pic>
      <p:sp>
        <p:nvSpPr>
          <p:cNvPr id="16" name="TextBox 15">
            <a:extLst>
              <a:ext uri="{FF2B5EF4-FFF2-40B4-BE49-F238E27FC236}">
                <a16:creationId xmlns:a16="http://schemas.microsoft.com/office/drawing/2014/main" id="{35DB5BBA-6218-544D-5AE7-193BC6ADF186}"/>
              </a:ext>
            </a:extLst>
          </p:cNvPr>
          <p:cNvSpPr txBox="1"/>
          <p:nvPr/>
        </p:nvSpPr>
        <p:spPr>
          <a:xfrm>
            <a:off x="400996" y="4466842"/>
            <a:ext cx="1260281" cy="369332"/>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200" u="sng" dirty="0">
                <a:solidFill>
                  <a:srgbClr val="1168CD"/>
                </a:solidFill>
                <a:latin typeface="Arial"/>
                <a:cs typeface="Arial"/>
                <a:hlinkClick r:id="rId6">
                  <a:extLst>
                    <a:ext uri="{A12FA001-AC4F-418D-AE19-62706E023703}">
                      <ahyp:hlinkClr xmlns:ahyp="http://schemas.microsoft.com/office/drawing/2018/hyperlinkcolor" val="tx"/>
                    </a:ext>
                  </a:extLst>
                </a:hlinkClick>
              </a:rPr>
              <a:t>e-book HQ post</a:t>
            </a:r>
            <a:r>
              <a:rPr lang="en-US" sz="1200" dirty="0">
                <a:latin typeface="Calibri"/>
                <a:cs typeface="Arial"/>
              </a:rPr>
              <a:t>​</a:t>
            </a:r>
            <a:endParaRPr lang="en-US" sz="1400" dirty="0"/>
          </a:p>
        </p:txBody>
      </p:sp>
      <p:pic>
        <p:nvPicPr>
          <p:cNvPr id="17" name="Picture 16" descr="A person holding a phone&#10;&#10;Description automatically generated">
            <a:extLst>
              <a:ext uri="{FF2B5EF4-FFF2-40B4-BE49-F238E27FC236}">
                <a16:creationId xmlns:a16="http://schemas.microsoft.com/office/drawing/2014/main" id="{AE4DA9C5-42F0-4E4A-4004-1D74345EAF4A}"/>
              </a:ext>
            </a:extLst>
          </p:cNvPr>
          <p:cNvPicPr>
            <a:picLocks noChangeAspect="1"/>
          </p:cNvPicPr>
          <p:nvPr/>
        </p:nvPicPr>
        <p:blipFill>
          <a:blip r:embed="rId16"/>
          <a:stretch>
            <a:fillRect/>
          </a:stretch>
        </p:blipFill>
        <p:spPr>
          <a:xfrm>
            <a:off x="2505075" y="3424632"/>
            <a:ext cx="1891084" cy="1087877"/>
          </a:xfrm>
          <a:prstGeom prst="rect">
            <a:avLst/>
          </a:prstGeom>
        </p:spPr>
      </p:pic>
      <p:sp>
        <p:nvSpPr>
          <p:cNvPr id="18" name="TextBox 17">
            <a:extLst>
              <a:ext uri="{FF2B5EF4-FFF2-40B4-BE49-F238E27FC236}">
                <a16:creationId xmlns:a16="http://schemas.microsoft.com/office/drawing/2014/main" id="{7491114D-E1FE-30F6-0B02-777DC89C0CB6}"/>
              </a:ext>
            </a:extLst>
          </p:cNvPr>
          <p:cNvSpPr txBox="1"/>
          <p:nvPr/>
        </p:nvSpPr>
        <p:spPr>
          <a:xfrm>
            <a:off x="2405974" y="4466842"/>
            <a:ext cx="1540806" cy="369332"/>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200" u="sng" dirty="0">
                <a:solidFill>
                  <a:srgbClr val="1168CD"/>
                </a:solidFill>
                <a:latin typeface="Arial"/>
                <a:cs typeface="Arial"/>
                <a:hlinkClick r:id="rId7">
                  <a:extLst>
                    <a:ext uri="{A12FA001-AC4F-418D-AE19-62706E023703}">
                      <ahyp:hlinkClr xmlns:ahyp="http://schemas.microsoft.com/office/drawing/2018/hyperlinkcolor" val="tx"/>
                    </a:ext>
                  </a:extLst>
                </a:hlinkClick>
              </a:rPr>
              <a:t>infographic HQ post</a:t>
            </a:r>
            <a:r>
              <a:rPr lang="en-US" sz="1200" dirty="0">
                <a:latin typeface="Calibri"/>
                <a:cs typeface="Arial"/>
              </a:rPr>
              <a:t>​</a:t>
            </a:r>
            <a:endParaRPr lang="en-US" sz="1400" dirty="0"/>
          </a:p>
        </p:txBody>
      </p:sp>
      <p:cxnSp>
        <p:nvCxnSpPr>
          <p:cNvPr id="20" name="Straight Connector 19">
            <a:extLst>
              <a:ext uri="{FF2B5EF4-FFF2-40B4-BE49-F238E27FC236}">
                <a16:creationId xmlns:a16="http://schemas.microsoft.com/office/drawing/2014/main" id="{99FA660C-8EF6-8E12-54CE-2A63EE132661}"/>
              </a:ext>
            </a:extLst>
          </p:cNvPr>
          <p:cNvCxnSpPr/>
          <p:nvPr/>
        </p:nvCxnSpPr>
        <p:spPr>
          <a:xfrm>
            <a:off x="313447" y="4788629"/>
            <a:ext cx="11558588" cy="0"/>
          </a:xfrm>
          <a:prstGeom prst="line">
            <a:avLst/>
          </a:prstGeom>
          <a:ln w="12700" cap="flat" cmpd="sng" algn="ctr">
            <a:solidFill>
              <a:srgbClr val="FA461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EC823D1-C66C-8E8D-8D5F-A81A4DAF658E}"/>
              </a:ext>
            </a:extLst>
          </p:cNvPr>
          <p:cNvSpPr txBox="1"/>
          <p:nvPr/>
        </p:nvSpPr>
        <p:spPr>
          <a:xfrm>
            <a:off x="313447" y="701817"/>
            <a:ext cx="6620723" cy="400110"/>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400" dirty="0">
                <a:latin typeface="Arial"/>
                <a:cs typeface="Arial"/>
              </a:rPr>
              <a:t>Marketing Content Pack </a:t>
            </a:r>
            <a:r>
              <a:rPr lang="en-US" sz="1400" i="1" dirty="0">
                <a:latin typeface="Arial"/>
                <a:cs typeface="Arial"/>
              </a:rPr>
              <a:t>(infographic, e-book, CFD, enablement and social posts)</a:t>
            </a:r>
            <a:endParaRPr lang="en-US" sz="1400" dirty="0"/>
          </a:p>
        </p:txBody>
      </p:sp>
    </p:spTree>
    <p:extLst>
      <p:ext uri="{BB962C8B-B14F-4D97-AF65-F5344CB8AC3E}">
        <p14:creationId xmlns:p14="http://schemas.microsoft.com/office/powerpoint/2010/main" val="4017883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1ABB-1180-82D1-5428-08DC08BBB1C7}"/>
              </a:ext>
            </a:extLst>
          </p:cNvPr>
          <p:cNvSpPr>
            <a:spLocks noGrp="1"/>
          </p:cNvSpPr>
          <p:nvPr>
            <p:ph type="title"/>
          </p:nvPr>
        </p:nvSpPr>
        <p:spPr/>
        <p:txBody>
          <a:bodyPr/>
          <a:lstStyle/>
          <a:p>
            <a:r>
              <a:rPr lang="en-US" dirty="0"/>
              <a:t>Customer experience in </a:t>
            </a:r>
            <a:r>
              <a:rPr lang="en-US" dirty="0">
                <a:solidFill>
                  <a:srgbClr val="FF0000"/>
                </a:solidFill>
              </a:rPr>
              <a:t>Insurance</a:t>
            </a:r>
            <a:endParaRPr lang="en-US" dirty="0"/>
          </a:p>
        </p:txBody>
      </p:sp>
      <p:sp>
        <p:nvSpPr>
          <p:cNvPr id="3" name="Content Placeholder 2">
            <a:extLst>
              <a:ext uri="{FF2B5EF4-FFF2-40B4-BE49-F238E27FC236}">
                <a16:creationId xmlns:a16="http://schemas.microsoft.com/office/drawing/2014/main" id="{DF25CA17-16CF-A930-9064-1417AE89910E}"/>
              </a:ext>
            </a:extLst>
          </p:cNvPr>
          <p:cNvSpPr>
            <a:spLocks noGrp="1"/>
          </p:cNvSpPr>
          <p:nvPr>
            <p:ph sz="quarter" idx="10"/>
          </p:nvPr>
        </p:nvSpPr>
        <p:spPr>
          <a:xfrm>
            <a:off x="381101" y="1322389"/>
            <a:ext cx="5624712" cy="1679947"/>
          </a:xfrm>
        </p:spPr>
        <p:txBody>
          <a:bodyPr/>
          <a:lstStyle/>
          <a:p>
            <a:r>
              <a:rPr lang="en-US" sz="1400" b="1" dirty="0">
                <a:solidFill>
                  <a:schemeClr val="accent1"/>
                </a:solidFill>
              </a:rPr>
              <a:t>NEW</a:t>
            </a:r>
            <a:r>
              <a:rPr lang="en-US" sz="1400" dirty="0">
                <a:solidFill>
                  <a:srgbClr val="000000"/>
                </a:solidFill>
              </a:rPr>
              <a:t> Insurance</a:t>
            </a:r>
            <a:r>
              <a:rPr lang="en-US" sz="1400" dirty="0"/>
              <a:t> e-book focused on customer experience – to be launched this week</a:t>
            </a:r>
          </a:p>
          <a:p>
            <a:r>
              <a:rPr lang="en-US" sz="1400" dirty="0"/>
              <a:t>In a competitive market where it’s simpler than ever to switch providers, insurance providers are looking for ways to stand out and attract new customers—while keeping the ones they already have happy.</a:t>
            </a:r>
          </a:p>
          <a:p>
            <a:r>
              <a:rPr lang="en-US" sz="1400" dirty="0"/>
              <a:t>This e-book provides Insurance customer use cases on their automation journey, from self-service to agent support and customer experience operations automation.</a:t>
            </a:r>
          </a:p>
          <a:p>
            <a:endParaRPr lang="en-US" sz="1600" dirty="0"/>
          </a:p>
        </p:txBody>
      </p:sp>
      <p:sp>
        <p:nvSpPr>
          <p:cNvPr id="4" name="Google Shape;259;g5c4b7e685c_0_8">
            <a:extLst>
              <a:ext uri="{FF2B5EF4-FFF2-40B4-BE49-F238E27FC236}">
                <a16:creationId xmlns:a16="http://schemas.microsoft.com/office/drawing/2014/main" id="{8B63DC0B-D4E8-BF33-AF37-280ED0491A6B}"/>
              </a:ext>
            </a:extLst>
          </p:cNvPr>
          <p:cNvSpPr txBox="1"/>
          <p:nvPr/>
        </p:nvSpPr>
        <p:spPr>
          <a:xfrm>
            <a:off x="9977965" y="6207328"/>
            <a:ext cx="2190307" cy="586874"/>
          </a:xfrm>
          <a:prstGeom prst="rect">
            <a:avLst/>
          </a:prstGeom>
          <a:solidFill>
            <a:schemeClr val="bg1">
              <a:lumMod val="95000"/>
            </a:schemeClr>
          </a:solidFill>
          <a:ln>
            <a:noFill/>
          </a:ln>
        </p:spPr>
        <p:txBody>
          <a:bodyPr spcFirstLastPara="1" wrap="square" lIns="121900" tIns="121900" rIns="121900" bIns="121900" anchor="t" anchorCtr="0">
            <a:noAutofit/>
          </a:bodyPr>
          <a:lstStyle/>
          <a:p>
            <a:pPr algn="r">
              <a:buSzPts val="1200"/>
              <a:defRPr/>
            </a:pPr>
            <a:r>
              <a:rPr lang="en" sz="1200"/>
              <a:t>Launch date: Q4 FY24</a:t>
            </a:r>
            <a:endParaRPr lang="en-US" sz="1200">
              <a:solidFill>
                <a:schemeClr val="tx1"/>
              </a:solidFill>
              <a:cs typeface="Arial"/>
            </a:endParaRPr>
          </a:p>
          <a:p>
            <a:pPr algn="r">
              <a:buSzPts val="1200"/>
              <a:defRPr/>
            </a:pPr>
            <a:r>
              <a:rPr lang="en-US" sz="1200"/>
              <a:t>  SFDC </a:t>
            </a:r>
            <a:r>
              <a:rPr lang="en" sz="1200"/>
              <a:t>code: </a:t>
            </a:r>
            <a:r>
              <a:rPr lang="en-US" sz="1200">
                <a:hlinkClick r:id="rId2"/>
              </a:rPr>
              <a:t>WP23CXINS</a:t>
            </a:r>
            <a:endParaRPr lang="en-US" sz="1200">
              <a:solidFill>
                <a:srgbClr val="000000"/>
              </a:solidFill>
              <a:cs typeface="Arial"/>
            </a:endParaRPr>
          </a:p>
        </p:txBody>
      </p:sp>
      <p:sp>
        <p:nvSpPr>
          <p:cNvPr id="5" name="Google Shape;258;g5c4b7e685c_0_8">
            <a:extLst>
              <a:ext uri="{FF2B5EF4-FFF2-40B4-BE49-F238E27FC236}">
                <a16:creationId xmlns:a16="http://schemas.microsoft.com/office/drawing/2014/main" id="{674181EA-B022-2EFC-994F-CE2F2589A6BA}"/>
              </a:ext>
            </a:extLst>
          </p:cNvPr>
          <p:cNvSpPr txBox="1">
            <a:spLocks/>
          </p:cNvSpPr>
          <p:nvPr/>
        </p:nvSpPr>
        <p:spPr>
          <a:xfrm>
            <a:off x="381100" y="4916570"/>
            <a:ext cx="3566271" cy="12166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267"/>
              </a:spcAft>
              <a:buClr>
                <a:srgbClr val="000000"/>
              </a:buClr>
              <a:buSzPts val="1100"/>
            </a:pPr>
            <a:r>
              <a:rPr lang="en" sz="1400" b="1" dirty="0">
                <a:solidFill>
                  <a:schemeClr val="accent1"/>
                </a:solidFill>
              </a:rPr>
              <a:t>Campaign </a:t>
            </a:r>
            <a:r>
              <a:rPr lang="en-US" sz="1400" b="1" dirty="0">
                <a:solidFill>
                  <a:schemeClr val="accent1"/>
                </a:solidFill>
              </a:rPr>
              <a:t>pages </a:t>
            </a:r>
            <a:endParaRPr lang="en-US" sz="1400" dirty="0">
              <a:solidFill>
                <a:schemeClr val="accent1"/>
              </a:solidFill>
            </a:endParaRPr>
          </a:p>
          <a:p>
            <a:pPr marL="227965" indent="-227965">
              <a:spcBef>
                <a:spcPts val="0"/>
              </a:spcBef>
              <a:spcAft>
                <a:spcPts val="267"/>
              </a:spcAft>
              <a:buSzPts val="1100"/>
              <a:buChar char="•"/>
            </a:pPr>
            <a:r>
              <a:rPr lang="en-US" sz="1400" dirty="0">
                <a:solidFill>
                  <a:schemeClr val="accent6"/>
                </a:solidFill>
                <a:hlinkClick r:id="rId3">
                  <a:extLst>
                    <a:ext uri="{A12FA001-AC4F-418D-AE19-62706E023703}">
                      <ahyp:hlinkClr xmlns:ahyp="http://schemas.microsoft.com/office/drawing/2018/hyperlinkcolor" val="tx"/>
                    </a:ext>
                  </a:extLst>
                </a:hlinkClick>
              </a:rPr>
              <a:t>e-book Registration Page</a:t>
            </a:r>
            <a:r>
              <a:rPr lang="en-US" sz="1400" dirty="0">
                <a:solidFill>
                  <a:schemeClr val="accent6"/>
                </a:solidFill>
              </a:rPr>
              <a:t> </a:t>
            </a:r>
          </a:p>
          <a:p>
            <a:pPr marL="227965" indent="-227965">
              <a:spcBef>
                <a:spcPts val="0"/>
              </a:spcBef>
              <a:spcAft>
                <a:spcPts val="267"/>
              </a:spcAft>
              <a:buClr>
                <a:srgbClr val="000000"/>
              </a:buClr>
              <a:buSzPts val="1100"/>
              <a:buChar char="•"/>
            </a:pPr>
            <a:endParaRPr lang="en-US" sz="1400">
              <a:solidFill>
                <a:srgbClr val="38C6F4"/>
              </a:solidFill>
            </a:endParaRPr>
          </a:p>
          <a:p>
            <a:pPr marL="227965" indent="-227965">
              <a:spcBef>
                <a:spcPts val="0"/>
              </a:spcBef>
              <a:spcAft>
                <a:spcPts val="267"/>
              </a:spcAft>
              <a:buClr>
                <a:srgbClr val="000000"/>
              </a:buClr>
              <a:buSzPts val="1100"/>
              <a:buChar char="•"/>
            </a:pPr>
            <a:endParaRPr lang="en-US" sz="1400">
              <a:solidFill>
                <a:srgbClr val="38C6F4"/>
              </a:solidFill>
            </a:endParaRPr>
          </a:p>
          <a:p>
            <a:pPr marL="0" indent="0">
              <a:spcBef>
                <a:spcPts val="0"/>
              </a:spcBef>
              <a:spcAft>
                <a:spcPts val="267"/>
              </a:spcAft>
              <a:buClr>
                <a:srgbClr val="000000"/>
              </a:buClr>
              <a:buSzPts val="1100"/>
            </a:pPr>
            <a:endParaRPr lang="en-US" sz="1400">
              <a:solidFill>
                <a:srgbClr val="38C6F4"/>
              </a:solidFill>
            </a:endParaRPr>
          </a:p>
          <a:p>
            <a:pPr marL="456565" indent="-313055">
              <a:spcBef>
                <a:spcPts val="0"/>
              </a:spcBef>
              <a:buClr>
                <a:srgbClr val="000000"/>
              </a:buClr>
              <a:buSzPts val="1100"/>
              <a:buChar char="●"/>
            </a:pPr>
            <a:endParaRPr lang="en-US" sz="1400">
              <a:solidFill>
                <a:srgbClr val="000000"/>
              </a:solidFill>
            </a:endParaRPr>
          </a:p>
          <a:p>
            <a:pPr marL="143510" indent="0">
              <a:spcBef>
                <a:spcPts val="0"/>
              </a:spcBef>
              <a:buClr>
                <a:srgbClr val="000000"/>
              </a:buClr>
              <a:buSzPts val="1100"/>
            </a:pPr>
            <a:endParaRPr lang="en-US" sz="1400">
              <a:solidFill>
                <a:srgbClr val="000000"/>
              </a:solidFill>
            </a:endParaRPr>
          </a:p>
          <a:p>
            <a:pPr marL="456565" indent="-313055">
              <a:lnSpc>
                <a:spcPct val="135000"/>
              </a:lnSpc>
              <a:spcBef>
                <a:spcPts val="0"/>
              </a:spcBef>
              <a:buClr>
                <a:srgbClr val="000000"/>
              </a:buClr>
              <a:buSzPts val="1100"/>
              <a:buChar char="●"/>
            </a:pPr>
            <a:endParaRPr lang="en-US" sz="1400">
              <a:solidFill>
                <a:srgbClr val="58595B"/>
              </a:solidFill>
            </a:endParaRPr>
          </a:p>
          <a:p>
            <a:pPr marL="143510" indent="0">
              <a:lnSpc>
                <a:spcPct val="135000"/>
              </a:lnSpc>
              <a:spcBef>
                <a:spcPts val="0"/>
              </a:spcBef>
              <a:buClr>
                <a:srgbClr val="000000"/>
              </a:buClr>
              <a:buSzPts val="1100"/>
            </a:pPr>
            <a:endParaRPr lang="en-US" sz="1400">
              <a:solidFill>
                <a:srgbClr val="58595B"/>
              </a:solidFill>
            </a:endParaRPr>
          </a:p>
          <a:p>
            <a:pPr marL="143510" indent="0">
              <a:lnSpc>
                <a:spcPct val="135000"/>
              </a:lnSpc>
              <a:spcBef>
                <a:spcPts val="0"/>
              </a:spcBef>
              <a:buClr>
                <a:srgbClr val="000000"/>
              </a:buClr>
              <a:buSzPts val="1100"/>
            </a:pPr>
            <a:endParaRPr lang="en-US" sz="1400">
              <a:solidFill>
                <a:srgbClr val="58595B"/>
              </a:solidFill>
            </a:endParaRPr>
          </a:p>
        </p:txBody>
      </p:sp>
      <p:sp>
        <p:nvSpPr>
          <p:cNvPr id="6" name="Google Shape;258;g5c4b7e685c_0_8">
            <a:extLst>
              <a:ext uri="{FF2B5EF4-FFF2-40B4-BE49-F238E27FC236}">
                <a16:creationId xmlns:a16="http://schemas.microsoft.com/office/drawing/2014/main" id="{5408A723-4CEE-B7EB-1368-AC30B1547C6C}"/>
              </a:ext>
            </a:extLst>
          </p:cNvPr>
          <p:cNvSpPr txBox="1">
            <a:spLocks/>
          </p:cNvSpPr>
          <p:nvPr/>
        </p:nvSpPr>
        <p:spPr>
          <a:xfrm>
            <a:off x="4117532" y="4918774"/>
            <a:ext cx="3490289" cy="1171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pPr>
            <a:r>
              <a:rPr lang="en-US" sz="1400" b="1" dirty="0">
                <a:solidFill>
                  <a:schemeClr val="accent1"/>
                </a:solidFill>
              </a:rPr>
              <a:t>Customer Content</a:t>
            </a:r>
            <a:endParaRPr lang="en-US" sz="1400" dirty="0"/>
          </a:p>
          <a:p>
            <a:pPr marL="285750" indent="-285750">
              <a:spcBef>
                <a:spcPts val="0"/>
              </a:spcBef>
              <a:spcAft>
                <a:spcPts val="667"/>
              </a:spcAft>
              <a:buSzPts val="1100"/>
              <a:buChar char="•"/>
            </a:pPr>
            <a:r>
              <a:rPr lang="en-US" sz="1400" dirty="0">
                <a:solidFill>
                  <a:schemeClr val="accent6"/>
                </a:solidFill>
                <a:hlinkClick r:id="rId4">
                  <a:extLst>
                    <a:ext uri="{A12FA001-AC4F-418D-AE19-62706E023703}">
                      <ahyp:hlinkClr xmlns:ahyp="http://schemas.microsoft.com/office/drawing/2018/hyperlinkcolor" val="tx"/>
                    </a:ext>
                  </a:extLst>
                </a:hlinkClick>
              </a:rPr>
              <a:t>Insurance infographic</a:t>
            </a:r>
            <a:endParaRPr lang="en-US" sz="1400" dirty="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5">
                  <a:extLst>
                    <a:ext uri="{A12FA001-AC4F-418D-AE19-62706E023703}">
                      <ahyp:hlinkClr xmlns:ahyp="http://schemas.microsoft.com/office/drawing/2018/hyperlinkcolor" val="tx"/>
                    </a:ext>
                  </a:extLst>
                </a:hlinkClick>
              </a:rPr>
              <a:t>e-book HQ post</a:t>
            </a:r>
            <a:endParaRPr lang="en-US" sz="1400">
              <a:solidFill>
                <a:schemeClr val="accent6"/>
              </a:solidFill>
              <a:hlinkClick r:id="" action="ppaction://noaction">
                <a:extLst>
                  <a:ext uri="{A12FA001-AC4F-418D-AE19-62706E023703}">
                    <ahyp:hlinkClr xmlns:ahyp="http://schemas.microsoft.com/office/drawing/2018/hyperlinkcolor" val="tx"/>
                  </a:ext>
                </a:extLst>
              </a:hlinkClick>
            </a:endParaRPr>
          </a:p>
          <a:p>
            <a:pPr marL="285750" indent="-285750">
              <a:spcBef>
                <a:spcPts val="0"/>
              </a:spcBef>
              <a:spcAft>
                <a:spcPts val="667"/>
              </a:spcAft>
              <a:buSzPts val="1100"/>
              <a:buChar char="•"/>
            </a:pPr>
            <a:r>
              <a:rPr lang="en-US" sz="1400" dirty="0">
                <a:solidFill>
                  <a:schemeClr val="accent6"/>
                </a:solidFill>
                <a:hlinkClick r:id="rId6">
                  <a:extLst>
                    <a:ext uri="{A12FA001-AC4F-418D-AE19-62706E023703}">
                      <ahyp:hlinkClr xmlns:ahyp="http://schemas.microsoft.com/office/drawing/2018/hyperlinkcolor" val="tx"/>
                    </a:ext>
                  </a:extLst>
                </a:hlinkClick>
              </a:rPr>
              <a:t>Infographic HQ post</a:t>
            </a:r>
            <a:endParaRPr lang="en-US" sz="140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7">
                  <a:extLst>
                    <a:ext uri="{A12FA001-AC4F-418D-AE19-62706E023703}">
                      <ahyp:hlinkClr xmlns:ahyp="http://schemas.microsoft.com/office/drawing/2018/hyperlinkcolor" val="tx"/>
                    </a:ext>
                  </a:extLst>
                </a:hlinkClick>
              </a:rPr>
              <a:t>e-book Direct link to PDF</a:t>
            </a:r>
            <a:r>
              <a:rPr lang="en-US" sz="1400" dirty="0">
                <a:solidFill>
                  <a:schemeClr val="accent6"/>
                </a:solidFill>
              </a:rPr>
              <a:t> </a:t>
            </a:r>
          </a:p>
          <a:p>
            <a:pPr marL="285750" indent="-285750">
              <a:spcBef>
                <a:spcPts val="0"/>
              </a:spcBef>
              <a:spcAft>
                <a:spcPts val="667"/>
              </a:spcAft>
              <a:buSzPts val="1100"/>
              <a:buChar char="•"/>
            </a:pPr>
            <a:r>
              <a:rPr lang="en-US" sz="1400" dirty="0">
                <a:solidFill>
                  <a:schemeClr val="accent6"/>
                </a:solidFill>
                <a:hlinkClick r:id="rId8">
                  <a:extLst>
                    <a:ext uri="{A12FA001-AC4F-418D-AE19-62706E023703}">
                      <ahyp:hlinkClr xmlns:ahyp="http://schemas.microsoft.com/office/drawing/2018/hyperlinkcolor" val="tx"/>
                    </a:ext>
                  </a:extLst>
                </a:hlinkClick>
              </a:rPr>
              <a:t>AWS e-book</a:t>
            </a:r>
            <a:endParaRPr lang="en-US" sz="1400" dirty="0">
              <a:solidFill>
                <a:schemeClr val="accent6"/>
              </a:solidFill>
            </a:endParaRPr>
          </a:p>
          <a:p>
            <a:pPr marL="285750" indent="-285750">
              <a:spcBef>
                <a:spcPts val="0"/>
              </a:spcBef>
              <a:spcAft>
                <a:spcPts val="667"/>
              </a:spcAft>
              <a:buClr>
                <a:srgbClr val="FA4616"/>
              </a:buClr>
              <a:buSzPts val="1100"/>
            </a:pPr>
            <a:endParaRPr lang="en-US" sz="1400" dirty="0">
              <a:solidFill>
                <a:schemeClr val="accent6"/>
              </a:solidFill>
            </a:endParaRPr>
          </a:p>
          <a:p>
            <a:pPr marL="285750" indent="-285750">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p:txBody>
      </p:sp>
      <p:pic>
        <p:nvPicPr>
          <p:cNvPr id="8" name="Picture 7">
            <a:extLst>
              <a:ext uri="{FF2B5EF4-FFF2-40B4-BE49-F238E27FC236}">
                <a16:creationId xmlns:a16="http://schemas.microsoft.com/office/drawing/2014/main" id="{8ADF9E8A-566F-288D-4C51-6AF741ED3019}"/>
              </a:ext>
            </a:extLst>
          </p:cNvPr>
          <p:cNvPicPr>
            <a:picLocks noChangeAspect="1"/>
          </p:cNvPicPr>
          <p:nvPr/>
        </p:nvPicPr>
        <p:blipFill>
          <a:blip r:embed="rId9"/>
          <a:stretch>
            <a:fillRect/>
          </a:stretch>
        </p:blipFill>
        <p:spPr>
          <a:xfrm>
            <a:off x="6186189" y="1312515"/>
            <a:ext cx="3092138" cy="1699693"/>
          </a:xfrm>
          <a:prstGeom prst="rect">
            <a:avLst/>
          </a:prstGeom>
          <a:ln>
            <a:noFill/>
          </a:ln>
          <a:effectLst>
            <a:outerShdw blurRad="292100" dist="139700" dir="2700000" algn="tl" rotWithShape="0">
              <a:srgbClr val="333333">
                <a:alpha val="65000"/>
              </a:srgbClr>
            </a:outerShdw>
          </a:effectLst>
        </p:spPr>
      </p:pic>
      <p:pic>
        <p:nvPicPr>
          <p:cNvPr id="11" name="Picture 10" descr="A screenshot of a phone&#10;&#10;Description automatically generated">
            <a:extLst>
              <a:ext uri="{FF2B5EF4-FFF2-40B4-BE49-F238E27FC236}">
                <a16:creationId xmlns:a16="http://schemas.microsoft.com/office/drawing/2014/main" id="{D371CBE7-E76A-3FCC-65A1-91E02EBE8E38}"/>
              </a:ext>
            </a:extLst>
          </p:cNvPr>
          <p:cNvPicPr>
            <a:picLocks noChangeAspect="1"/>
          </p:cNvPicPr>
          <p:nvPr/>
        </p:nvPicPr>
        <p:blipFill rotWithShape="1">
          <a:blip r:embed="rId10"/>
          <a:srcRect b="33101"/>
          <a:stretch/>
        </p:blipFill>
        <p:spPr>
          <a:xfrm>
            <a:off x="10087608" y="1248456"/>
            <a:ext cx="1541215" cy="3474354"/>
          </a:xfrm>
          <a:prstGeom prst="rect">
            <a:avLst/>
          </a:prstGeom>
          <a:ln>
            <a:noFill/>
          </a:ln>
          <a:effectLst>
            <a:outerShdw blurRad="292100" dist="139700" dir="2700000" algn="tl" rotWithShape="0">
              <a:srgbClr val="333333">
                <a:alpha val="65000"/>
              </a:srgbClr>
            </a:outerShdw>
          </a:effectLst>
        </p:spPr>
      </p:pic>
      <p:pic>
        <p:nvPicPr>
          <p:cNvPr id="14" name="Picture 13" descr="A black and white illustration of a couple of people&#10;&#10;Description automatically generated">
            <a:extLst>
              <a:ext uri="{FF2B5EF4-FFF2-40B4-BE49-F238E27FC236}">
                <a16:creationId xmlns:a16="http://schemas.microsoft.com/office/drawing/2014/main" id="{C33202B8-D400-8B5A-A718-DE4B52378145}"/>
              </a:ext>
            </a:extLst>
          </p:cNvPr>
          <p:cNvPicPr>
            <a:picLocks noChangeAspect="1"/>
          </p:cNvPicPr>
          <p:nvPr/>
        </p:nvPicPr>
        <p:blipFill>
          <a:blip r:embed="rId11"/>
          <a:stretch>
            <a:fillRect/>
          </a:stretch>
        </p:blipFill>
        <p:spPr>
          <a:xfrm>
            <a:off x="6818360" y="2481794"/>
            <a:ext cx="2973988" cy="1672922"/>
          </a:xfrm>
          <a:prstGeom prst="rect">
            <a:avLst/>
          </a:prstGeom>
          <a:ln>
            <a:noFill/>
          </a:ln>
          <a:effectLst>
            <a:outerShdw blurRad="292100" dist="139700" dir="2700000" algn="tl" rotWithShape="0">
              <a:srgbClr val="333333">
                <a:alpha val="65000"/>
              </a:srgbClr>
            </a:outerShdw>
          </a:effectLst>
        </p:spPr>
      </p:pic>
      <p:pic>
        <p:nvPicPr>
          <p:cNvPr id="12" name="Picture 11" descr="A person holding an umbrella&#10;&#10;Description automatically generated">
            <a:extLst>
              <a:ext uri="{FF2B5EF4-FFF2-40B4-BE49-F238E27FC236}">
                <a16:creationId xmlns:a16="http://schemas.microsoft.com/office/drawing/2014/main" id="{EB4E3F22-A742-0D78-BD52-7B16F9FEB20E}"/>
              </a:ext>
            </a:extLst>
          </p:cNvPr>
          <p:cNvPicPr>
            <a:picLocks noChangeAspect="1"/>
          </p:cNvPicPr>
          <p:nvPr/>
        </p:nvPicPr>
        <p:blipFill>
          <a:blip r:embed="rId12"/>
          <a:stretch>
            <a:fillRect/>
          </a:stretch>
        </p:blipFill>
        <p:spPr>
          <a:xfrm>
            <a:off x="382583" y="3465411"/>
            <a:ext cx="1725850" cy="975198"/>
          </a:xfrm>
          <a:prstGeom prst="rect">
            <a:avLst/>
          </a:prstGeom>
        </p:spPr>
      </p:pic>
      <p:sp>
        <p:nvSpPr>
          <p:cNvPr id="16" name="Google Shape;258;g5c4b7e685c_0_8">
            <a:extLst>
              <a:ext uri="{FF2B5EF4-FFF2-40B4-BE49-F238E27FC236}">
                <a16:creationId xmlns:a16="http://schemas.microsoft.com/office/drawing/2014/main" id="{936ECA6E-9F33-81A7-7681-BCBC683C6A81}"/>
              </a:ext>
            </a:extLst>
          </p:cNvPr>
          <p:cNvSpPr txBox="1">
            <a:spLocks/>
          </p:cNvSpPr>
          <p:nvPr/>
        </p:nvSpPr>
        <p:spPr>
          <a:xfrm>
            <a:off x="7365490" y="4918774"/>
            <a:ext cx="3490289" cy="1171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buClr>
                <a:srgbClr val="000000"/>
              </a:buClr>
              <a:buSzPts val="1100"/>
            </a:pPr>
            <a:r>
              <a:rPr lang="en-US" sz="1400" b="1" dirty="0">
                <a:solidFill>
                  <a:schemeClr val="accent1"/>
                </a:solidFill>
              </a:rPr>
              <a:t>  Seller resources</a:t>
            </a:r>
            <a:endParaRPr lang="en-US" sz="1400" dirty="0">
              <a:solidFill>
                <a:schemeClr val="accent1"/>
              </a:solidFill>
            </a:endParaRPr>
          </a:p>
          <a:p>
            <a:pPr marL="285750" indent="-285750">
              <a:spcBef>
                <a:spcPts val="0"/>
              </a:spcBef>
              <a:spcAft>
                <a:spcPts val="667"/>
              </a:spcAft>
              <a:buSzPts val="1100"/>
              <a:buChar char="•"/>
            </a:pPr>
            <a:r>
              <a:rPr lang="en-US" sz="1400" dirty="0">
                <a:solidFill>
                  <a:schemeClr val="accent6"/>
                </a:solidFill>
                <a:hlinkClick r:id="rId13">
                  <a:extLst>
                    <a:ext uri="{A12FA001-AC4F-418D-AE19-62706E023703}">
                      <ahyp:hlinkClr xmlns:ahyp="http://schemas.microsoft.com/office/drawing/2018/hyperlinkcolor" val="tx"/>
                    </a:ext>
                  </a:extLst>
                </a:hlinkClick>
              </a:rPr>
              <a:t>Campaign folder in SharePoint</a:t>
            </a:r>
            <a:endParaRPr lang="en-US" sz="1400" dirty="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14">
                  <a:extLst>
                    <a:ext uri="{A12FA001-AC4F-418D-AE19-62706E023703}">
                      <ahyp:hlinkClr xmlns:ahyp="http://schemas.microsoft.com/office/drawing/2018/hyperlinkcolor" val="tx"/>
                    </a:ext>
                  </a:extLst>
                </a:hlinkClick>
              </a:rPr>
              <a:t>CFD/enablement</a:t>
            </a:r>
          </a:p>
          <a:p>
            <a:pPr marL="285750" indent="-285750">
              <a:spcBef>
                <a:spcPts val="0"/>
              </a:spcBef>
              <a:spcAft>
                <a:spcPts val="667"/>
              </a:spcAft>
              <a:buSzPts val="1100"/>
              <a:buChar char="•"/>
            </a:pPr>
            <a:r>
              <a:rPr lang="en-US" sz="1400" dirty="0">
                <a:solidFill>
                  <a:schemeClr val="accent6"/>
                </a:solidFill>
                <a:hlinkClick r:id="rId15">
                  <a:extLst>
                    <a:ext uri="{A12FA001-AC4F-418D-AE19-62706E023703}">
                      <ahyp:hlinkClr xmlns:ahyp="http://schemas.microsoft.com/office/drawing/2018/hyperlinkcolor" val="tx"/>
                    </a:ext>
                  </a:extLst>
                </a:hlinkClick>
              </a:rPr>
              <a:t>Customer references</a:t>
            </a: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p:txBody>
      </p:sp>
      <p:pic>
        <p:nvPicPr>
          <p:cNvPr id="13" name="Picture 12" descr="A mountain with snow and text&#10;&#10;Description automatically generated">
            <a:extLst>
              <a:ext uri="{FF2B5EF4-FFF2-40B4-BE49-F238E27FC236}">
                <a16:creationId xmlns:a16="http://schemas.microsoft.com/office/drawing/2014/main" id="{738DA017-46F2-2C8E-B4B9-1AE212D6689F}"/>
              </a:ext>
            </a:extLst>
          </p:cNvPr>
          <p:cNvPicPr>
            <a:picLocks noChangeAspect="1"/>
          </p:cNvPicPr>
          <p:nvPr/>
        </p:nvPicPr>
        <p:blipFill>
          <a:blip r:embed="rId16"/>
          <a:stretch>
            <a:fillRect/>
          </a:stretch>
        </p:blipFill>
        <p:spPr>
          <a:xfrm>
            <a:off x="2399653" y="3427581"/>
            <a:ext cx="1717879" cy="991413"/>
          </a:xfrm>
          <a:prstGeom prst="rect">
            <a:avLst/>
          </a:prstGeom>
        </p:spPr>
      </p:pic>
      <p:sp>
        <p:nvSpPr>
          <p:cNvPr id="17" name="TextBox 16">
            <a:extLst>
              <a:ext uri="{FF2B5EF4-FFF2-40B4-BE49-F238E27FC236}">
                <a16:creationId xmlns:a16="http://schemas.microsoft.com/office/drawing/2014/main" id="{82929693-BF72-3834-EAAD-033C09DAB325}"/>
              </a:ext>
            </a:extLst>
          </p:cNvPr>
          <p:cNvSpPr txBox="1"/>
          <p:nvPr/>
        </p:nvSpPr>
        <p:spPr>
          <a:xfrm>
            <a:off x="2330140" y="4386431"/>
            <a:ext cx="1550424" cy="369332"/>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200" u="sng" dirty="0">
                <a:solidFill>
                  <a:srgbClr val="1168CD"/>
                </a:solidFill>
                <a:latin typeface="Arial"/>
                <a:cs typeface="Arial"/>
                <a:hlinkClick r:id="rId6">
                  <a:extLst>
                    <a:ext uri="{A12FA001-AC4F-418D-AE19-62706E023703}">
                      <ahyp:hlinkClr xmlns:ahyp="http://schemas.microsoft.com/office/drawing/2018/hyperlinkcolor" val="tx"/>
                    </a:ext>
                  </a:extLst>
                </a:hlinkClick>
              </a:rPr>
              <a:t>Infographic HQ post</a:t>
            </a:r>
            <a:r>
              <a:rPr lang="en-US" sz="1200">
                <a:latin typeface="Calibri"/>
                <a:cs typeface="Arial"/>
              </a:rPr>
              <a:t>​</a:t>
            </a:r>
            <a:endParaRPr lang="en-US" sz="1400"/>
          </a:p>
        </p:txBody>
      </p:sp>
      <p:sp>
        <p:nvSpPr>
          <p:cNvPr id="18" name="TextBox 17">
            <a:extLst>
              <a:ext uri="{FF2B5EF4-FFF2-40B4-BE49-F238E27FC236}">
                <a16:creationId xmlns:a16="http://schemas.microsoft.com/office/drawing/2014/main" id="{0BC59F9C-211A-8AC4-96CC-31321CDB9073}"/>
              </a:ext>
            </a:extLst>
          </p:cNvPr>
          <p:cNvSpPr txBox="1"/>
          <p:nvPr/>
        </p:nvSpPr>
        <p:spPr>
          <a:xfrm>
            <a:off x="487290" y="4386431"/>
            <a:ext cx="1260281" cy="369332"/>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200" u="sng">
                <a:solidFill>
                  <a:srgbClr val="1168CD"/>
                </a:solidFill>
                <a:latin typeface="Arial"/>
                <a:cs typeface="Arial"/>
                <a:hlinkClick r:id="rId5">
                  <a:extLst>
                    <a:ext uri="{A12FA001-AC4F-418D-AE19-62706E023703}">
                      <ahyp:hlinkClr xmlns:ahyp="http://schemas.microsoft.com/office/drawing/2018/hyperlinkcolor" val="tx"/>
                    </a:ext>
                  </a:extLst>
                </a:hlinkClick>
              </a:rPr>
              <a:t>e-book HQ post</a:t>
            </a:r>
            <a:endParaRPr lang="en-US" sz="1400"/>
          </a:p>
        </p:txBody>
      </p:sp>
      <p:cxnSp>
        <p:nvCxnSpPr>
          <p:cNvPr id="20" name="Straight Connector 19">
            <a:extLst>
              <a:ext uri="{FF2B5EF4-FFF2-40B4-BE49-F238E27FC236}">
                <a16:creationId xmlns:a16="http://schemas.microsoft.com/office/drawing/2014/main" id="{A7EC7E0B-55F1-40FC-3B2B-A070F9899338}"/>
              </a:ext>
            </a:extLst>
          </p:cNvPr>
          <p:cNvCxnSpPr/>
          <p:nvPr/>
        </p:nvCxnSpPr>
        <p:spPr>
          <a:xfrm>
            <a:off x="313447" y="4837268"/>
            <a:ext cx="11558588" cy="0"/>
          </a:xfrm>
          <a:prstGeom prst="line">
            <a:avLst/>
          </a:prstGeom>
          <a:ln w="12700" cap="flat" cmpd="sng" algn="ctr">
            <a:solidFill>
              <a:srgbClr val="FA461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37704D0-190B-1061-E0E2-F6981AF8D91C}"/>
              </a:ext>
            </a:extLst>
          </p:cNvPr>
          <p:cNvSpPr txBox="1"/>
          <p:nvPr/>
        </p:nvSpPr>
        <p:spPr>
          <a:xfrm>
            <a:off x="295607" y="775086"/>
            <a:ext cx="6620723" cy="400110"/>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400" dirty="0">
                <a:latin typeface="Arial"/>
                <a:cs typeface="Arial"/>
              </a:rPr>
              <a:t>Marketing Content Pack </a:t>
            </a:r>
            <a:r>
              <a:rPr lang="en-US" sz="1400" i="1" dirty="0">
                <a:latin typeface="Arial"/>
                <a:cs typeface="Arial"/>
              </a:rPr>
              <a:t>(infographic, e-book, CFD, enablement and social posts)</a:t>
            </a:r>
            <a:endParaRPr lang="en-US" sz="1400" dirty="0"/>
          </a:p>
        </p:txBody>
      </p:sp>
    </p:spTree>
    <p:extLst>
      <p:ext uri="{BB962C8B-B14F-4D97-AF65-F5344CB8AC3E}">
        <p14:creationId xmlns:p14="http://schemas.microsoft.com/office/powerpoint/2010/main" val="3474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1ABB-1180-82D1-5428-08DC08BBB1C7}"/>
              </a:ext>
            </a:extLst>
          </p:cNvPr>
          <p:cNvSpPr>
            <a:spLocks noGrp="1"/>
          </p:cNvSpPr>
          <p:nvPr>
            <p:ph type="title"/>
          </p:nvPr>
        </p:nvSpPr>
        <p:spPr>
          <a:xfrm>
            <a:off x="381101" y="357722"/>
            <a:ext cx="9594909" cy="690029"/>
          </a:xfrm>
        </p:spPr>
        <p:txBody>
          <a:bodyPr/>
          <a:lstStyle/>
          <a:p>
            <a:r>
              <a:rPr lang="en-US" dirty="0"/>
              <a:t>Customer experience in </a:t>
            </a:r>
            <a:r>
              <a:rPr lang="en-US" dirty="0">
                <a:solidFill>
                  <a:srgbClr val="FF0000"/>
                </a:solidFill>
              </a:rPr>
              <a:t>Healthcare</a:t>
            </a:r>
            <a:endParaRPr lang="en-US" dirty="0"/>
          </a:p>
        </p:txBody>
      </p:sp>
      <p:sp>
        <p:nvSpPr>
          <p:cNvPr id="3" name="Content Placeholder 2">
            <a:extLst>
              <a:ext uri="{FF2B5EF4-FFF2-40B4-BE49-F238E27FC236}">
                <a16:creationId xmlns:a16="http://schemas.microsoft.com/office/drawing/2014/main" id="{DF25CA17-16CF-A930-9064-1417AE89910E}"/>
              </a:ext>
            </a:extLst>
          </p:cNvPr>
          <p:cNvSpPr>
            <a:spLocks noGrp="1"/>
          </p:cNvSpPr>
          <p:nvPr>
            <p:ph sz="quarter" idx="10"/>
          </p:nvPr>
        </p:nvSpPr>
        <p:spPr>
          <a:xfrm>
            <a:off x="381100" y="1322389"/>
            <a:ext cx="6144802" cy="1679947"/>
          </a:xfrm>
        </p:spPr>
        <p:txBody>
          <a:bodyPr/>
          <a:lstStyle/>
          <a:p>
            <a:r>
              <a:rPr lang="en-US" sz="1400" b="1" dirty="0">
                <a:solidFill>
                  <a:schemeClr val="accent1"/>
                </a:solidFill>
              </a:rPr>
              <a:t>NEW</a:t>
            </a:r>
            <a:r>
              <a:rPr lang="en-US" sz="1400" dirty="0">
                <a:solidFill>
                  <a:srgbClr val="000000"/>
                </a:solidFill>
              </a:rPr>
              <a:t> Healthcare</a:t>
            </a:r>
            <a:r>
              <a:rPr lang="en-US" sz="1400" dirty="0"/>
              <a:t> e-book focused on customer experience – to be launched this week</a:t>
            </a:r>
          </a:p>
          <a:p>
            <a:r>
              <a:rPr lang="en-US" sz="1400" dirty="0"/>
              <a:t>Scheduling appointments, completing paperwork, submitting claims, paying bills—they’re all part of the interaction with a healthcare organization. And when they don’t run smoothly, they can distract the patient and organization from focusing on what matters most: quality of care.</a:t>
            </a:r>
          </a:p>
          <a:p>
            <a:r>
              <a:rPr lang="en-US" sz="1400" dirty="0"/>
              <a:t>This e-book provides Healthcare customer use cases on their automation journey, from self-service to agent support and process improvements for a patient-centric focus.</a:t>
            </a:r>
          </a:p>
          <a:p>
            <a:endParaRPr lang="en-US" sz="1400" dirty="0"/>
          </a:p>
        </p:txBody>
      </p:sp>
      <p:sp>
        <p:nvSpPr>
          <p:cNvPr id="4" name="Google Shape;259;g5c4b7e685c_0_8">
            <a:extLst>
              <a:ext uri="{FF2B5EF4-FFF2-40B4-BE49-F238E27FC236}">
                <a16:creationId xmlns:a16="http://schemas.microsoft.com/office/drawing/2014/main" id="{8B63DC0B-D4E8-BF33-AF37-280ED0491A6B}"/>
              </a:ext>
            </a:extLst>
          </p:cNvPr>
          <p:cNvSpPr txBox="1"/>
          <p:nvPr/>
        </p:nvSpPr>
        <p:spPr>
          <a:xfrm>
            <a:off x="10059028" y="6158690"/>
            <a:ext cx="2114647" cy="586874"/>
          </a:xfrm>
          <a:prstGeom prst="rect">
            <a:avLst/>
          </a:prstGeom>
          <a:solidFill>
            <a:schemeClr val="bg1">
              <a:lumMod val="95000"/>
            </a:schemeClr>
          </a:solidFill>
          <a:ln>
            <a:noFill/>
          </a:ln>
        </p:spPr>
        <p:txBody>
          <a:bodyPr spcFirstLastPara="1" wrap="square" lIns="121900" tIns="121900" rIns="121900" bIns="121900" anchor="t" anchorCtr="0">
            <a:noAutofit/>
          </a:bodyPr>
          <a:lstStyle/>
          <a:p>
            <a:pPr algn="r">
              <a:buSzPts val="1200"/>
              <a:defRPr/>
            </a:pPr>
            <a:r>
              <a:rPr lang="en" sz="1200"/>
              <a:t>Launch date: Q4 FY24</a:t>
            </a:r>
            <a:endParaRPr lang="en-US" sz="1200">
              <a:solidFill>
                <a:schemeClr val="tx1"/>
              </a:solidFill>
              <a:cs typeface="Arial"/>
            </a:endParaRPr>
          </a:p>
          <a:p>
            <a:pPr algn="r">
              <a:buSzPts val="1200"/>
              <a:defRPr/>
            </a:pPr>
            <a:r>
              <a:rPr lang="en-US" sz="1200"/>
              <a:t>  SFDC </a:t>
            </a:r>
            <a:r>
              <a:rPr lang="en" sz="1200"/>
              <a:t>code: </a:t>
            </a:r>
            <a:r>
              <a:rPr lang="en-US" sz="1200">
                <a:hlinkClick r:id="rId2"/>
              </a:rPr>
              <a:t>WP23CXHL</a:t>
            </a:r>
            <a:endParaRPr lang="en-US" sz="1200">
              <a:solidFill>
                <a:srgbClr val="000000"/>
              </a:solidFill>
              <a:cs typeface="Arial"/>
            </a:endParaRPr>
          </a:p>
        </p:txBody>
      </p:sp>
      <p:sp>
        <p:nvSpPr>
          <p:cNvPr id="5" name="Google Shape;258;g5c4b7e685c_0_8">
            <a:extLst>
              <a:ext uri="{FF2B5EF4-FFF2-40B4-BE49-F238E27FC236}">
                <a16:creationId xmlns:a16="http://schemas.microsoft.com/office/drawing/2014/main" id="{674181EA-B022-2EFC-994F-CE2F2589A6BA}"/>
              </a:ext>
            </a:extLst>
          </p:cNvPr>
          <p:cNvSpPr txBox="1">
            <a:spLocks/>
          </p:cNvSpPr>
          <p:nvPr/>
        </p:nvSpPr>
        <p:spPr>
          <a:xfrm>
            <a:off x="381100" y="5073294"/>
            <a:ext cx="3566271" cy="121667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267"/>
              </a:spcAft>
              <a:buClr>
                <a:srgbClr val="000000"/>
              </a:buClr>
              <a:buSzPts val="1100"/>
            </a:pPr>
            <a:r>
              <a:rPr lang="en" sz="1400" b="1" dirty="0">
                <a:solidFill>
                  <a:schemeClr val="accent1"/>
                </a:solidFill>
              </a:rPr>
              <a:t>Campaign </a:t>
            </a:r>
            <a:r>
              <a:rPr lang="en-US" sz="1400" b="1" dirty="0">
                <a:solidFill>
                  <a:schemeClr val="accent1"/>
                </a:solidFill>
              </a:rPr>
              <a:t>pages </a:t>
            </a:r>
            <a:endParaRPr lang="en-US" sz="1400" dirty="0">
              <a:solidFill>
                <a:schemeClr val="accent1"/>
              </a:solidFill>
            </a:endParaRPr>
          </a:p>
          <a:p>
            <a:pPr marL="227965" indent="-227965">
              <a:spcBef>
                <a:spcPts val="0"/>
              </a:spcBef>
              <a:spcAft>
                <a:spcPts val="267"/>
              </a:spcAft>
              <a:buSzPts val="1100"/>
              <a:buChar char="•"/>
            </a:pPr>
            <a:r>
              <a:rPr lang="en-US" sz="1400" dirty="0">
                <a:solidFill>
                  <a:schemeClr val="accent6"/>
                </a:solidFill>
                <a:hlinkClick r:id="rId3">
                  <a:extLst>
                    <a:ext uri="{A12FA001-AC4F-418D-AE19-62706E023703}">
                      <ahyp:hlinkClr xmlns:ahyp="http://schemas.microsoft.com/office/drawing/2018/hyperlinkcolor" val="tx"/>
                    </a:ext>
                  </a:extLst>
                </a:hlinkClick>
              </a:rPr>
              <a:t>e-book Registration Page</a:t>
            </a:r>
            <a:r>
              <a:rPr lang="en-US" sz="1400" dirty="0">
                <a:solidFill>
                  <a:schemeClr val="accent6"/>
                </a:solidFill>
              </a:rPr>
              <a:t> </a:t>
            </a:r>
          </a:p>
          <a:p>
            <a:pPr marL="227965" indent="-227965">
              <a:spcBef>
                <a:spcPts val="0"/>
              </a:spcBef>
              <a:spcAft>
                <a:spcPts val="267"/>
              </a:spcAft>
              <a:buClr>
                <a:srgbClr val="000000"/>
              </a:buClr>
              <a:buSzPts val="1100"/>
              <a:buChar char="•"/>
            </a:pPr>
            <a:endParaRPr lang="en-US" sz="1400">
              <a:solidFill>
                <a:srgbClr val="38C6F4"/>
              </a:solidFill>
            </a:endParaRPr>
          </a:p>
          <a:p>
            <a:pPr marL="227965" indent="-227965">
              <a:spcBef>
                <a:spcPts val="0"/>
              </a:spcBef>
              <a:spcAft>
                <a:spcPts val="267"/>
              </a:spcAft>
              <a:buClr>
                <a:srgbClr val="000000"/>
              </a:buClr>
              <a:buSzPts val="1100"/>
              <a:buChar char="•"/>
            </a:pPr>
            <a:endParaRPr lang="en-US" sz="1400">
              <a:solidFill>
                <a:srgbClr val="38C6F4"/>
              </a:solidFill>
            </a:endParaRPr>
          </a:p>
          <a:p>
            <a:pPr marL="0" indent="0">
              <a:spcBef>
                <a:spcPts val="0"/>
              </a:spcBef>
              <a:spcAft>
                <a:spcPts val="267"/>
              </a:spcAft>
              <a:buClr>
                <a:srgbClr val="000000"/>
              </a:buClr>
              <a:buSzPts val="1100"/>
            </a:pPr>
            <a:endParaRPr lang="en-US" sz="1400">
              <a:solidFill>
                <a:srgbClr val="38C6F4"/>
              </a:solidFill>
            </a:endParaRPr>
          </a:p>
          <a:p>
            <a:pPr marL="456565" indent="-313055">
              <a:spcBef>
                <a:spcPts val="0"/>
              </a:spcBef>
              <a:buClr>
                <a:srgbClr val="000000"/>
              </a:buClr>
              <a:buSzPts val="1100"/>
              <a:buChar char="●"/>
            </a:pPr>
            <a:endParaRPr lang="en-US" sz="1400">
              <a:solidFill>
                <a:srgbClr val="000000"/>
              </a:solidFill>
            </a:endParaRPr>
          </a:p>
          <a:p>
            <a:pPr marL="143510" indent="0">
              <a:spcBef>
                <a:spcPts val="0"/>
              </a:spcBef>
              <a:buClr>
                <a:srgbClr val="000000"/>
              </a:buClr>
              <a:buSzPts val="1100"/>
            </a:pPr>
            <a:endParaRPr lang="en-US" sz="1400">
              <a:solidFill>
                <a:srgbClr val="000000"/>
              </a:solidFill>
            </a:endParaRPr>
          </a:p>
          <a:p>
            <a:pPr marL="456565" indent="-313055">
              <a:lnSpc>
                <a:spcPct val="135000"/>
              </a:lnSpc>
              <a:spcBef>
                <a:spcPts val="0"/>
              </a:spcBef>
              <a:buClr>
                <a:srgbClr val="000000"/>
              </a:buClr>
              <a:buSzPts val="1100"/>
              <a:buChar char="●"/>
            </a:pPr>
            <a:endParaRPr lang="en-US" sz="1400">
              <a:solidFill>
                <a:srgbClr val="58595B"/>
              </a:solidFill>
            </a:endParaRPr>
          </a:p>
          <a:p>
            <a:pPr marL="143510" indent="0">
              <a:lnSpc>
                <a:spcPct val="135000"/>
              </a:lnSpc>
              <a:spcBef>
                <a:spcPts val="0"/>
              </a:spcBef>
              <a:buClr>
                <a:srgbClr val="000000"/>
              </a:buClr>
              <a:buSzPts val="1100"/>
            </a:pPr>
            <a:endParaRPr lang="en-US" sz="1400">
              <a:solidFill>
                <a:srgbClr val="58595B"/>
              </a:solidFill>
            </a:endParaRPr>
          </a:p>
          <a:p>
            <a:pPr marL="143510" indent="0">
              <a:lnSpc>
                <a:spcPct val="135000"/>
              </a:lnSpc>
              <a:spcBef>
                <a:spcPts val="0"/>
              </a:spcBef>
              <a:buClr>
                <a:srgbClr val="000000"/>
              </a:buClr>
              <a:buSzPts val="1100"/>
            </a:pPr>
            <a:endParaRPr lang="en-US" sz="1400">
              <a:solidFill>
                <a:srgbClr val="58595B"/>
              </a:solidFill>
            </a:endParaRPr>
          </a:p>
        </p:txBody>
      </p:sp>
      <p:sp>
        <p:nvSpPr>
          <p:cNvPr id="6" name="Google Shape;258;g5c4b7e685c_0_8">
            <a:extLst>
              <a:ext uri="{FF2B5EF4-FFF2-40B4-BE49-F238E27FC236}">
                <a16:creationId xmlns:a16="http://schemas.microsoft.com/office/drawing/2014/main" id="{5408A723-4CEE-B7EB-1368-AC30B1547C6C}"/>
              </a:ext>
            </a:extLst>
          </p:cNvPr>
          <p:cNvSpPr txBox="1">
            <a:spLocks/>
          </p:cNvSpPr>
          <p:nvPr/>
        </p:nvSpPr>
        <p:spPr>
          <a:xfrm>
            <a:off x="4149958" y="5118732"/>
            <a:ext cx="3490289" cy="1171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pPr>
            <a:r>
              <a:rPr lang="en-US" sz="1400" b="1" dirty="0">
                <a:solidFill>
                  <a:schemeClr val="accent1"/>
                </a:solidFill>
              </a:rPr>
              <a:t>Customer Content</a:t>
            </a:r>
            <a:endParaRPr lang="en-US" sz="1400" dirty="0">
              <a:solidFill>
                <a:schemeClr val="accent1"/>
              </a:solidFill>
            </a:endParaRPr>
          </a:p>
          <a:p>
            <a:pPr marL="285750" indent="-285750">
              <a:spcBef>
                <a:spcPts val="0"/>
              </a:spcBef>
              <a:spcAft>
                <a:spcPts val="667"/>
              </a:spcAft>
              <a:buSzPts val="1100"/>
              <a:buChar char="•"/>
            </a:pPr>
            <a:r>
              <a:rPr lang="en-US" sz="1400" dirty="0">
                <a:solidFill>
                  <a:schemeClr val="accent6"/>
                </a:solidFill>
                <a:hlinkClick r:id="rId4">
                  <a:extLst>
                    <a:ext uri="{A12FA001-AC4F-418D-AE19-62706E023703}">
                      <ahyp:hlinkClr xmlns:ahyp="http://schemas.microsoft.com/office/drawing/2018/hyperlinkcolor" val="tx"/>
                    </a:ext>
                  </a:extLst>
                </a:hlinkClick>
              </a:rPr>
              <a:t>Healthcare infographic</a:t>
            </a:r>
            <a:endParaRPr lang="en-US" sz="140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5">
                  <a:extLst>
                    <a:ext uri="{A12FA001-AC4F-418D-AE19-62706E023703}">
                      <ahyp:hlinkClr xmlns:ahyp="http://schemas.microsoft.com/office/drawing/2018/hyperlinkcolor" val="tx"/>
                    </a:ext>
                  </a:extLst>
                </a:hlinkClick>
              </a:rPr>
              <a:t>e-book HQ post</a:t>
            </a:r>
            <a:endParaRPr lang="en-US" sz="140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6">
                  <a:extLst>
                    <a:ext uri="{A12FA001-AC4F-418D-AE19-62706E023703}">
                      <ahyp:hlinkClr xmlns:ahyp="http://schemas.microsoft.com/office/drawing/2018/hyperlinkcolor" val="tx"/>
                    </a:ext>
                  </a:extLst>
                </a:hlinkClick>
              </a:rPr>
              <a:t>Infographic HQ post</a:t>
            </a:r>
          </a:p>
          <a:p>
            <a:pPr marL="227965" indent="-227965">
              <a:spcBef>
                <a:spcPts val="0"/>
              </a:spcBef>
              <a:spcAft>
                <a:spcPts val="267"/>
              </a:spcAft>
              <a:buSzPts val="1100"/>
              <a:buFont typeface="Arial,Sans-Serif"/>
              <a:buChar char="•"/>
            </a:pPr>
            <a:r>
              <a:rPr lang="en-US" sz="1400" dirty="0">
                <a:solidFill>
                  <a:schemeClr val="accent6"/>
                </a:solidFill>
                <a:hlinkClick r:id="rId7">
                  <a:extLst>
                    <a:ext uri="{A12FA001-AC4F-418D-AE19-62706E023703}">
                      <ahyp:hlinkClr xmlns:ahyp="http://schemas.microsoft.com/office/drawing/2018/hyperlinkcolor" val="tx"/>
                    </a:ext>
                  </a:extLst>
                </a:hlinkClick>
              </a:rPr>
              <a:t>e-book Direct link to PDF</a:t>
            </a:r>
            <a:r>
              <a:rPr lang="en-US" sz="1400" dirty="0">
                <a:solidFill>
                  <a:schemeClr val="accent6"/>
                </a:solidFill>
              </a:rPr>
              <a:t> </a:t>
            </a:r>
            <a:endParaRPr lang="en-US" sz="1400">
              <a:solidFill>
                <a:srgbClr val="000000"/>
              </a:solidFill>
            </a:endParaRPr>
          </a:p>
          <a:p>
            <a:pPr marL="227965" indent="-227965">
              <a:spcBef>
                <a:spcPts val="0"/>
              </a:spcBef>
              <a:spcAft>
                <a:spcPts val="267"/>
              </a:spcAft>
              <a:buSzPts val="1100"/>
              <a:buFont typeface="Arial,Sans-Serif"/>
              <a:buChar char="•"/>
            </a:pPr>
            <a:r>
              <a:rPr lang="en-US" sz="1400" dirty="0">
                <a:solidFill>
                  <a:schemeClr val="accent6"/>
                </a:solidFill>
                <a:hlinkClick r:id="rId8">
                  <a:extLst>
                    <a:ext uri="{A12FA001-AC4F-418D-AE19-62706E023703}">
                      <ahyp:hlinkClr xmlns:ahyp="http://schemas.microsoft.com/office/drawing/2018/hyperlinkcolor" val="tx"/>
                    </a:ext>
                  </a:extLst>
                </a:hlinkClick>
              </a:rPr>
              <a:t>AWS e-book</a:t>
            </a:r>
            <a:endParaRPr lang="en-US" sz="1400">
              <a:solidFill>
                <a:srgbClr val="000000"/>
              </a:solidFill>
            </a:endParaRPr>
          </a:p>
          <a:p>
            <a:pPr marL="285750" indent="-285750">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p:txBody>
      </p:sp>
      <p:pic>
        <p:nvPicPr>
          <p:cNvPr id="9" name="Picture 8">
            <a:extLst>
              <a:ext uri="{FF2B5EF4-FFF2-40B4-BE49-F238E27FC236}">
                <a16:creationId xmlns:a16="http://schemas.microsoft.com/office/drawing/2014/main" id="{3CA00168-DB67-6264-603A-3F5687083970}"/>
              </a:ext>
            </a:extLst>
          </p:cNvPr>
          <p:cNvPicPr>
            <a:picLocks noChangeAspect="1"/>
          </p:cNvPicPr>
          <p:nvPr/>
        </p:nvPicPr>
        <p:blipFill>
          <a:blip r:embed="rId9"/>
          <a:stretch>
            <a:fillRect/>
          </a:stretch>
        </p:blipFill>
        <p:spPr>
          <a:xfrm>
            <a:off x="6885331" y="1368066"/>
            <a:ext cx="2732042" cy="1573006"/>
          </a:xfrm>
          <a:prstGeom prst="rect">
            <a:avLst/>
          </a:prstGeom>
          <a:ln>
            <a:noFill/>
          </a:ln>
          <a:effectLst>
            <a:outerShdw blurRad="292100" dist="139700" dir="2700000" algn="tl" rotWithShape="0">
              <a:srgbClr val="333333">
                <a:alpha val="65000"/>
              </a:srgbClr>
            </a:outerShdw>
          </a:effectLst>
        </p:spPr>
      </p:pic>
      <p:sp>
        <p:nvSpPr>
          <p:cNvPr id="8" name="Google Shape;258;g5c4b7e685c_0_8">
            <a:extLst>
              <a:ext uri="{FF2B5EF4-FFF2-40B4-BE49-F238E27FC236}">
                <a16:creationId xmlns:a16="http://schemas.microsoft.com/office/drawing/2014/main" id="{B7C177B2-6044-757E-23CB-5F9C93A67BFB}"/>
              </a:ext>
            </a:extLst>
          </p:cNvPr>
          <p:cNvSpPr txBox="1">
            <a:spLocks/>
          </p:cNvSpPr>
          <p:nvPr/>
        </p:nvSpPr>
        <p:spPr>
          <a:xfrm>
            <a:off x="7376299" y="5097115"/>
            <a:ext cx="3490289" cy="1171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100000"/>
              </a:lnSpc>
              <a:spcBef>
                <a:spcPts val="4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100000"/>
              </a:lnSpc>
              <a:spcBef>
                <a:spcPts val="2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3pPr>
            <a:lvl4pPr marL="1828800" marR="0" lvl="3" indent="-323850" algn="l" rtl="0">
              <a:lnSpc>
                <a:spcPct val="100000"/>
              </a:lnSpc>
              <a:spcBef>
                <a:spcPts val="2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100000"/>
              </a:lnSpc>
              <a:spcBef>
                <a:spcPts val="100"/>
              </a:spcBef>
              <a:spcAft>
                <a:spcPts val="0"/>
              </a:spcAft>
              <a:buClr>
                <a:schemeClr val="accent1"/>
              </a:buClr>
              <a:buSzPts val="1500"/>
              <a:buFont typeface="Merriweather Sans"/>
              <a:buChar char="-"/>
              <a:defRPr sz="1500" b="0" i="0" u="none" strike="noStrike" cap="none">
                <a:solidFill>
                  <a:schemeClr val="dk1"/>
                </a:solidFill>
                <a:latin typeface="Arial"/>
                <a:ea typeface="Arial"/>
                <a:cs typeface="Arial"/>
                <a:sym typeface="Arial"/>
              </a:defRPr>
            </a:lvl5pPr>
            <a:lvl6pPr marL="2743200" marR="0" lvl="5"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6pPr>
            <a:lvl7pPr marL="3200400" marR="0" lvl="6"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7pPr>
            <a:lvl8pPr marL="3657600" marR="0" lvl="7"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8pPr>
            <a:lvl9pPr marL="4114800" marR="0" lvl="8" indent="-317500" algn="l" rtl="0">
              <a:lnSpc>
                <a:spcPct val="100000"/>
              </a:lnSpc>
              <a:spcBef>
                <a:spcPts val="3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9pPr>
          </a:lstStyle>
          <a:p>
            <a:pPr marL="0" indent="0">
              <a:spcBef>
                <a:spcPts val="0"/>
              </a:spcBef>
              <a:spcAft>
                <a:spcPts val="667"/>
              </a:spcAft>
              <a:buClr>
                <a:srgbClr val="000000"/>
              </a:buClr>
              <a:buSzPts val="1100"/>
            </a:pPr>
            <a:r>
              <a:rPr lang="en-US" sz="1400" b="1" dirty="0">
                <a:solidFill>
                  <a:schemeClr val="accent1"/>
                </a:solidFill>
              </a:rPr>
              <a:t>  Seller resources</a:t>
            </a:r>
            <a:endParaRPr lang="en-US" sz="1400" dirty="0">
              <a:solidFill>
                <a:schemeClr val="accent1"/>
              </a:solidFill>
            </a:endParaRPr>
          </a:p>
          <a:p>
            <a:pPr marL="285750" indent="-285750">
              <a:spcBef>
                <a:spcPts val="0"/>
              </a:spcBef>
              <a:spcAft>
                <a:spcPts val="667"/>
              </a:spcAft>
              <a:buSzPts val="1100"/>
              <a:buChar char="•"/>
            </a:pPr>
            <a:r>
              <a:rPr lang="en-US" sz="1400" dirty="0">
                <a:solidFill>
                  <a:schemeClr val="accent6"/>
                </a:solidFill>
                <a:hlinkClick r:id="rId10">
                  <a:extLst>
                    <a:ext uri="{A12FA001-AC4F-418D-AE19-62706E023703}">
                      <ahyp:hlinkClr xmlns:ahyp="http://schemas.microsoft.com/office/drawing/2018/hyperlinkcolor" val="tx"/>
                    </a:ext>
                  </a:extLst>
                </a:hlinkClick>
              </a:rPr>
              <a:t>Campaign folder in SharePoint</a:t>
            </a:r>
            <a:endParaRPr lang="en-US" sz="1400" dirty="0">
              <a:solidFill>
                <a:schemeClr val="accent6"/>
              </a:solidFill>
            </a:endParaRPr>
          </a:p>
          <a:p>
            <a:pPr marL="285750" indent="-285750">
              <a:spcBef>
                <a:spcPts val="0"/>
              </a:spcBef>
              <a:spcAft>
                <a:spcPts val="667"/>
              </a:spcAft>
              <a:buSzPts val="1100"/>
              <a:buChar char="•"/>
            </a:pPr>
            <a:r>
              <a:rPr lang="en-US" sz="1400" dirty="0">
                <a:solidFill>
                  <a:schemeClr val="accent6"/>
                </a:solidFill>
                <a:hlinkClick r:id="rId11">
                  <a:extLst>
                    <a:ext uri="{A12FA001-AC4F-418D-AE19-62706E023703}">
                      <ahyp:hlinkClr xmlns:ahyp="http://schemas.microsoft.com/office/drawing/2018/hyperlinkcolor" val="tx"/>
                    </a:ext>
                  </a:extLst>
                </a:hlinkClick>
              </a:rPr>
              <a:t>CFD/enablement</a:t>
            </a:r>
          </a:p>
          <a:p>
            <a:pPr marL="285750" indent="-285750">
              <a:spcBef>
                <a:spcPts val="0"/>
              </a:spcBef>
              <a:spcAft>
                <a:spcPts val="667"/>
              </a:spcAft>
              <a:buSzPts val="1100"/>
              <a:buFont typeface="Arial,Sans-Serif"/>
              <a:buChar char="•"/>
            </a:pPr>
            <a:r>
              <a:rPr lang="en-US" sz="1400" dirty="0">
                <a:solidFill>
                  <a:schemeClr val="accent6"/>
                </a:solidFill>
                <a:hlinkClick r:id="rId12">
                  <a:extLst>
                    <a:ext uri="{A12FA001-AC4F-418D-AE19-62706E023703}">
                      <ahyp:hlinkClr xmlns:ahyp="http://schemas.microsoft.com/office/drawing/2018/hyperlinkcolor" val="tx"/>
                    </a:ext>
                  </a:extLst>
                </a:hlinkClick>
              </a:rPr>
              <a:t>Customer references</a:t>
            </a:r>
            <a:endParaRPr lang="en-US" sz="1400">
              <a:solidFill>
                <a:srgbClr val="000000"/>
              </a:solidFill>
            </a:endParaRPr>
          </a:p>
          <a:p>
            <a:pPr marL="285750" indent="-285750">
              <a:spcBef>
                <a:spcPts val="0"/>
              </a:spcBef>
              <a:spcAft>
                <a:spcPts val="667"/>
              </a:spcAft>
              <a:buSzPts val="1100"/>
              <a:buChar char="•"/>
            </a:pPr>
            <a:endParaRPr lang="en-US" sz="1400" dirty="0">
              <a:solidFill>
                <a:schemeClr val="accent6"/>
              </a:solidFill>
            </a:endParaRPr>
          </a:p>
          <a:p>
            <a:pPr marL="0" indent="0">
              <a:spcBef>
                <a:spcPts val="0"/>
              </a:spcBef>
              <a:spcAft>
                <a:spcPts val="667"/>
              </a:spcAft>
              <a:buSzPts val="1100"/>
            </a:pPr>
            <a:endParaRPr lang="en-US" sz="1400" dirty="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a:p>
            <a:pPr marL="0" indent="0">
              <a:spcBef>
                <a:spcPts val="0"/>
              </a:spcBef>
              <a:spcAft>
                <a:spcPts val="667"/>
              </a:spcAft>
              <a:buSzPts val="1100"/>
            </a:pPr>
            <a:endParaRPr lang="en-US" sz="1400">
              <a:solidFill>
                <a:schemeClr val="accent6"/>
              </a:solidFill>
            </a:endParaRPr>
          </a:p>
          <a:p>
            <a:pPr marL="285750" indent="-285750">
              <a:spcBef>
                <a:spcPts val="0"/>
              </a:spcBef>
              <a:spcAft>
                <a:spcPts val="667"/>
              </a:spcAft>
              <a:buSzPts val="1100"/>
              <a:buChar char="•"/>
            </a:pPr>
            <a:endParaRPr lang="en-US" sz="1400">
              <a:solidFill>
                <a:schemeClr val="accent6"/>
              </a:solidFill>
            </a:endParaRPr>
          </a:p>
        </p:txBody>
      </p:sp>
      <p:pic>
        <p:nvPicPr>
          <p:cNvPr id="11" name="Picture 10" descr="A screenshot of a phone&#10;&#10;Description automatically generated">
            <a:extLst>
              <a:ext uri="{FF2B5EF4-FFF2-40B4-BE49-F238E27FC236}">
                <a16:creationId xmlns:a16="http://schemas.microsoft.com/office/drawing/2014/main" id="{9BD4E963-27B2-F792-A390-CB15348E25B4}"/>
              </a:ext>
            </a:extLst>
          </p:cNvPr>
          <p:cNvPicPr>
            <a:picLocks noChangeAspect="1"/>
          </p:cNvPicPr>
          <p:nvPr/>
        </p:nvPicPr>
        <p:blipFill rotWithShape="1">
          <a:blip r:embed="rId13"/>
          <a:srcRect r="581" b="47892"/>
          <a:stretch/>
        </p:blipFill>
        <p:spPr>
          <a:xfrm>
            <a:off x="9976010" y="1231269"/>
            <a:ext cx="2001032" cy="3581538"/>
          </a:xfrm>
          <a:prstGeom prst="rect">
            <a:avLst/>
          </a:prstGeom>
          <a:ln>
            <a:noFill/>
          </a:ln>
          <a:effectLst>
            <a:outerShdw blurRad="292100" dist="139700" dir="2700000" algn="tl" rotWithShape="0">
              <a:srgbClr val="333333">
                <a:alpha val="65000"/>
              </a:srgbClr>
            </a:outerShdw>
          </a:effectLst>
        </p:spPr>
      </p:pic>
      <p:pic>
        <p:nvPicPr>
          <p:cNvPr id="12" name="Picture 11" descr="Two people sitting on a couch&#10;&#10;Description automatically generated">
            <a:extLst>
              <a:ext uri="{FF2B5EF4-FFF2-40B4-BE49-F238E27FC236}">
                <a16:creationId xmlns:a16="http://schemas.microsoft.com/office/drawing/2014/main" id="{6C328CF3-185C-336A-6B9E-E44CB966926A}"/>
              </a:ext>
            </a:extLst>
          </p:cNvPr>
          <p:cNvPicPr>
            <a:picLocks noChangeAspect="1"/>
          </p:cNvPicPr>
          <p:nvPr/>
        </p:nvPicPr>
        <p:blipFill>
          <a:blip r:embed="rId14"/>
          <a:stretch>
            <a:fillRect/>
          </a:stretch>
        </p:blipFill>
        <p:spPr>
          <a:xfrm>
            <a:off x="2566075" y="3626592"/>
            <a:ext cx="1536700" cy="988304"/>
          </a:xfrm>
          <a:prstGeom prst="rect">
            <a:avLst/>
          </a:prstGeom>
        </p:spPr>
      </p:pic>
      <p:sp>
        <p:nvSpPr>
          <p:cNvPr id="13" name="TextBox 12">
            <a:extLst>
              <a:ext uri="{FF2B5EF4-FFF2-40B4-BE49-F238E27FC236}">
                <a16:creationId xmlns:a16="http://schemas.microsoft.com/office/drawing/2014/main" id="{53E5589F-F4B3-114B-EB93-430A5E406EBE}"/>
              </a:ext>
            </a:extLst>
          </p:cNvPr>
          <p:cNvSpPr txBox="1"/>
          <p:nvPr/>
        </p:nvSpPr>
        <p:spPr>
          <a:xfrm>
            <a:off x="482060" y="4616315"/>
            <a:ext cx="1438214" cy="400110"/>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400" u="sng" dirty="0">
                <a:solidFill>
                  <a:srgbClr val="1168CD"/>
                </a:solidFill>
                <a:latin typeface="Arial"/>
                <a:cs typeface="Arial"/>
                <a:hlinkClick r:id="rId5">
                  <a:extLst>
                    <a:ext uri="{A12FA001-AC4F-418D-AE19-62706E023703}">
                      <ahyp:hlinkClr xmlns:ahyp="http://schemas.microsoft.com/office/drawing/2018/hyperlinkcolor" val="tx"/>
                    </a:ext>
                  </a:extLst>
                </a:hlinkClick>
              </a:rPr>
              <a:t>e-book HQ post</a:t>
            </a:r>
            <a:r>
              <a:rPr lang="en-US" sz="1400">
                <a:latin typeface="Arial"/>
                <a:cs typeface="Arial"/>
              </a:rPr>
              <a:t>​</a:t>
            </a:r>
            <a:endParaRPr lang="en-US" sz="1400"/>
          </a:p>
        </p:txBody>
      </p:sp>
      <p:pic>
        <p:nvPicPr>
          <p:cNvPr id="14" name="Picture 13" descr="A logo for a company&#10;&#10;Description automatically generated">
            <a:extLst>
              <a:ext uri="{FF2B5EF4-FFF2-40B4-BE49-F238E27FC236}">
                <a16:creationId xmlns:a16="http://schemas.microsoft.com/office/drawing/2014/main" id="{16A6A2F7-CF4C-281A-320B-5FD919EB2789}"/>
              </a:ext>
            </a:extLst>
          </p:cNvPr>
          <p:cNvPicPr>
            <a:picLocks noChangeAspect="1"/>
          </p:cNvPicPr>
          <p:nvPr/>
        </p:nvPicPr>
        <p:blipFill>
          <a:blip r:embed="rId15"/>
          <a:stretch>
            <a:fillRect/>
          </a:stretch>
        </p:blipFill>
        <p:spPr>
          <a:xfrm>
            <a:off x="7107541" y="2895077"/>
            <a:ext cx="2518384" cy="1405753"/>
          </a:xfrm>
          <a:prstGeom prst="rect">
            <a:avLst/>
          </a:prstGeom>
          <a:ln>
            <a:noFill/>
          </a:ln>
          <a:effectLst>
            <a:outerShdw blurRad="292100" dist="139700" dir="2700000" algn="tl" rotWithShape="0">
              <a:srgbClr val="333333">
                <a:alpha val="65000"/>
              </a:srgbClr>
            </a:outerShdw>
          </a:effectLst>
        </p:spPr>
      </p:pic>
      <p:pic>
        <p:nvPicPr>
          <p:cNvPr id="15" name="Picture 14" descr="A person walking with a walker&#10;&#10;Description automatically generated">
            <a:extLst>
              <a:ext uri="{FF2B5EF4-FFF2-40B4-BE49-F238E27FC236}">
                <a16:creationId xmlns:a16="http://schemas.microsoft.com/office/drawing/2014/main" id="{F054CC53-3C02-B2C3-874B-F9028D0EAED9}"/>
              </a:ext>
            </a:extLst>
          </p:cNvPr>
          <p:cNvPicPr>
            <a:picLocks noChangeAspect="1"/>
          </p:cNvPicPr>
          <p:nvPr/>
        </p:nvPicPr>
        <p:blipFill>
          <a:blip r:embed="rId16"/>
          <a:stretch>
            <a:fillRect/>
          </a:stretch>
        </p:blipFill>
        <p:spPr>
          <a:xfrm>
            <a:off x="381473" y="3668544"/>
            <a:ext cx="1647353" cy="1017892"/>
          </a:xfrm>
          <a:prstGeom prst="rect">
            <a:avLst/>
          </a:prstGeom>
        </p:spPr>
      </p:pic>
      <p:sp>
        <p:nvSpPr>
          <p:cNvPr id="17" name="TextBox 16">
            <a:extLst>
              <a:ext uri="{FF2B5EF4-FFF2-40B4-BE49-F238E27FC236}">
                <a16:creationId xmlns:a16="http://schemas.microsoft.com/office/drawing/2014/main" id="{48209E1F-8968-6A1A-2140-65B6BE53C78F}"/>
              </a:ext>
            </a:extLst>
          </p:cNvPr>
          <p:cNvSpPr txBox="1"/>
          <p:nvPr/>
        </p:nvSpPr>
        <p:spPr>
          <a:xfrm>
            <a:off x="2443804" y="4616315"/>
            <a:ext cx="1776448" cy="400110"/>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400" u="sng" dirty="0">
                <a:solidFill>
                  <a:srgbClr val="0070C0"/>
                </a:solidFill>
                <a:latin typeface="Arial"/>
                <a:cs typeface="Arial"/>
                <a:hlinkClick r:id="rId6">
                  <a:extLst>
                    <a:ext uri="{A12FA001-AC4F-418D-AE19-62706E023703}">
                      <ahyp:hlinkClr xmlns:ahyp="http://schemas.microsoft.com/office/drawing/2018/hyperlinkcolor" val="tx"/>
                    </a:ext>
                  </a:extLst>
                </a:hlinkClick>
              </a:rPr>
              <a:t>Infographic HQ post</a:t>
            </a:r>
            <a:r>
              <a:rPr lang="en-US" sz="1400" dirty="0">
                <a:solidFill>
                  <a:srgbClr val="0070C0"/>
                </a:solidFill>
                <a:latin typeface="Calibri"/>
                <a:cs typeface="Arial"/>
              </a:rPr>
              <a:t>​</a:t>
            </a:r>
            <a:endParaRPr lang="en-US">
              <a:solidFill>
                <a:srgbClr val="000000"/>
              </a:solidFill>
              <a:latin typeface="Arial"/>
              <a:ea typeface="Calibri"/>
              <a:cs typeface="Arial"/>
            </a:endParaRPr>
          </a:p>
        </p:txBody>
      </p:sp>
      <p:sp>
        <p:nvSpPr>
          <p:cNvPr id="19" name="TextBox 18">
            <a:extLst>
              <a:ext uri="{FF2B5EF4-FFF2-40B4-BE49-F238E27FC236}">
                <a16:creationId xmlns:a16="http://schemas.microsoft.com/office/drawing/2014/main" id="{31458F6B-85A0-D0BB-813D-AC8478955C87}"/>
              </a:ext>
            </a:extLst>
          </p:cNvPr>
          <p:cNvSpPr txBox="1"/>
          <p:nvPr/>
        </p:nvSpPr>
        <p:spPr>
          <a:xfrm>
            <a:off x="264608" y="732553"/>
            <a:ext cx="6620723" cy="400110"/>
          </a:xfrm>
          <a:prstGeom prst="rect">
            <a:avLst/>
          </a:prstGeom>
          <a:noFill/>
        </p:spPr>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r>
              <a:rPr lang="en-US" sz="1400" dirty="0">
                <a:latin typeface="Arial"/>
                <a:cs typeface="Arial"/>
              </a:rPr>
              <a:t>Marketing Content Pack </a:t>
            </a:r>
            <a:r>
              <a:rPr lang="en-US" sz="1400" i="1" dirty="0">
                <a:latin typeface="Arial"/>
                <a:cs typeface="Arial"/>
              </a:rPr>
              <a:t>(infographic, e-book, CFD, enablement and social posts)</a:t>
            </a:r>
            <a:endParaRPr lang="en-US" dirty="0"/>
          </a:p>
        </p:txBody>
      </p:sp>
      <p:cxnSp>
        <p:nvCxnSpPr>
          <p:cNvPr id="10" name="Straight Connector 9">
            <a:extLst>
              <a:ext uri="{FF2B5EF4-FFF2-40B4-BE49-F238E27FC236}">
                <a16:creationId xmlns:a16="http://schemas.microsoft.com/office/drawing/2014/main" id="{3D8D6742-4805-6678-AAD5-5D15C9545B10}"/>
              </a:ext>
            </a:extLst>
          </p:cNvPr>
          <p:cNvCxnSpPr/>
          <p:nvPr/>
        </p:nvCxnSpPr>
        <p:spPr>
          <a:xfrm>
            <a:off x="232384" y="5048034"/>
            <a:ext cx="11558588" cy="0"/>
          </a:xfrm>
          <a:prstGeom prst="line">
            <a:avLst/>
          </a:prstGeom>
          <a:ln w="12700" cap="flat" cmpd="sng" algn="ctr">
            <a:solidFill>
              <a:srgbClr val="FA461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0590412"/>
      </p:ext>
    </p:extLst>
  </p:cSld>
  <p:clrMapOvr>
    <a:masterClrMapping/>
  </p:clrMapOvr>
</p:sld>
</file>

<file path=ppt/theme/theme1.xml><?xml version="1.0" encoding="utf-8"?>
<a:theme xmlns:a="http://schemas.openxmlformats.org/drawingml/2006/main" name="Primary Present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91440" tIns="91440" rIns="91440" bIns="91440" rtlCol="0" anchor="ctr" anchorCtr="0">
        <a:spAutoFit/>
      </a:bodyPr>
      <a:lstStyle>
        <a:defPPr algn="l">
          <a:defRPr sz="1400" b="0" i="0" dirty="0">
            <a:solidFill>
              <a:schemeClr val="tx1"/>
            </a:solidFill>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91440" tIns="91440" rIns="91440" bIns="91440" rtlCol="0">
        <a:spAutoFit/>
      </a:bodyPr>
      <a:lstStyle>
        <a:defPPr algn="l">
          <a:defRPr sz="1400" dirty="0" err="1" smtClean="0">
            <a:latin typeface="Arial"/>
            <a:cs typeface="Arial"/>
          </a:defRPr>
        </a:defPPr>
      </a:lstStyle>
    </a:txDef>
  </a:objectDefaults>
  <a:extraClrSchemeLst/>
  <a:custClrLst>
    <a:custClr name="UiPath Black">
      <a:srgbClr val="000000"/>
    </a:custClr>
    <a:custClr name="UiPath White">
      <a:srgbClr val="FFFFFF"/>
    </a:custClr>
    <a:custClr name="UiPath Light Grey">
      <a:srgbClr val="E3E3E3"/>
    </a:custClr>
    <a:custClr name="UiPath Orange">
      <a:srgbClr val="FA4616"/>
    </a:custClr>
    <a:custClr name="UiPath Marigold">
      <a:srgbClr val="F4A700"/>
    </a:custClr>
    <a:custClr name="UiPath Magenta">
      <a:srgbClr val="DC2560"/>
    </a:custClr>
    <a:custClr name="UiPath Purple">
      <a:srgbClr val="8B3D8A"/>
    </a:custClr>
    <a:custClr name="UiPath Green">
      <a:srgbClr val="95D041"/>
    </a:custClr>
    <a:custClr name="UiPath Teal">
      <a:srgbClr val="0BA2B3"/>
    </a:custClr>
    <a:custClr name="UiPath Blue">
      <a:srgbClr val="1168CD"/>
    </a:custClr>
    <a:custClr name="UiPath Black">
      <a:srgbClr val="000000"/>
    </a:custClr>
    <a:custClr name="UiPath Pale Grey">
      <a:srgbClr val="F6F6F6"/>
    </a:custClr>
    <a:custClr name="UiPath Dark Grey">
      <a:srgbClr val="595959"/>
    </a:custClr>
    <a:custClr name="UiPath Dark Orange">
      <a:srgbClr val="DC4226"/>
    </a:custClr>
    <a:custClr name="UiPath Mid-Marigold">
      <a:srgbClr val="D99600"/>
    </a:custClr>
    <a:custClr name="UiPath Mid-Magenta">
      <a:srgbClr val="C62157"/>
    </a:custClr>
    <a:custClr name="UiPath Mid-Purple">
      <a:srgbClr val="77397C"/>
    </a:custClr>
    <a:custClr name="UiPath Mid-Green">
      <a:srgbClr val="87B73B"/>
    </a:custClr>
    <a:custClr name="UiPath Mid-Teal">
      <a:srgbClr val="078E9E"/>
    </a:custClr>
    <a:custClr name="UiPath Mid-Blue">
      <a:srgbClr val="245BAA"/>
    </a:custClr>
  </a:custClrLst>
  <a:extLst>
    <a:ext uri="{05A4C25C-085E-4340-85A3-A5531E510DB2}">
      <thm15:themeFamily xmlns:thm15="http://schemas.microsoft.com/office/thememl/2012/main" name="Primary Presentation Layouts" id="{40DE144E-FD2B-4B8B-A929-DF57F3A48C4F}" vid="{3C430A73-1928-44B8-B02A-F801E3571F03}"/>
    </a:ext>
  </a:extLst>
</a:theme>
</file>

<file path=ppt/theme/theme2.xml><?xml version="1.0" encoding="utf-8"?>
<a:theme xmlns:a="http://schemas.openxmlformats.org/drawingml/2006/main" name="Primary Present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91440" tIns="91440" rIns="91440" bIns="91440" rtlCol="0" anchor="ctr" anchorCtr="0">
        <a:spAutoFit/>
      </a:bodyPr>
      <a:lstStyle>
        <a:defPPr algn="l">
          <a:defRPr sz="1400" b="0" i="0" dirty="0">
            <a:solidFill>
              <a:schemeClr val="tx1"/>
            </a:solidFill>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91440" tIns="91440" rIns="91440" bIns="91440" rtlCol="0">
        <a:spAutoFit/>
      </a:bodyPr>
      <a:lstStyle>
        <a:defPPr algn="l">
          <a:defRPr sz="1400" dirty="0" err="1" smtClean="0">
            <a:latin typeface="Arial"/>
            <a:cs typeface="Arial"/>
          </a:defRPr>
        </a:defPPr>
      </a:lstStyle>
    </a:txDef>
  </a:objectDefaults>
  <a:extraClrSchemeLst/>
  <a:custClrLst>
    <a:custClr name="UiPath Black">
      <a:srgbClr val="000000"/>
    </a:custClr>
    <a:custClr name="UiPath White">
      <a:srgbClr val="FFFFFF"/>
    </a:custClr>
    <a:custClr name="UiPath Light Grey">
      <a:srgbClr val="E3E3E3"/>
    </a:custClr>
    <a:custClr name="UiPath Orange">
      <a:srgbClr val="FA4616"/>
    </a:custClr>
    <a:custClr name="UiPath Marigold">
      <a:srgbClr val="F4A700"/>
    </a:custClr>
    <a:custClr name="UiPath Magenta">
      <a:srgbClr val="DC2560"/>
    </a:custClr>
    <a:custClr name="UiPath Purple">
      <a:srgbClr val="8B3D8A"/>
    </a:custClr>
    <a:custClr name="UiPath Green">
      <a:srgbClr val="95D041"/>
    </a:custClr>
    <a:custClr name="UiPath Teal">
      <a:srgbClr val="0BA2B3"/>
    </a:custClr>
    <a:custClr name="UiPath Blue">
      <a:srgbClr val="1168CD"/>
    </a:custClr>
    <a:custClr name="UiPath Black">
      <a:srgbClr val="000000"/>
    </a:custClr>
    <a:custClr name="UiPath Pale Grey">
      <a:srgbClr val="F6F6F6"/>
    </a:custClr>
    <a:custClr name="UiPath Dark Grey">
      <a:srgbClr val="595959"/>
    </a:custClr>
    <a:custClr name="UiPath Dark Orange">
      <a:srgbClr val="DC4226"/>
    </a:custClr>
    <a:custClr name="UiPath Mid-Marigold">
      <a:srgbClr val="D99600"/>
    </a:custClr>
    <a:custClr name="UiPath Mid-Magenta">
      <a:srgbClr val="C62157"/>
    </a:custClr>
    <a:custClr name="UiPath Mid-Purple">
      <a:srgbClr val="77397C"/>
    </a:custClr>
    <a:custClr name="UiPath Mid-Green">
      <a:srgbClr val="87B73B"/>
    </a:custClr>
    <a:custClr name="UiPath Mid-Teal">
      <a:srgbClr val="078E9E"/>
    </a:custClr>
    <a:custClr name="UiPath Mid-Blue">
      <a:srgbClr val="245BAA"/>
    </a:custClr>
  </a:custClrLst>
  <a:extLst>
    <a:ext uri="{05A4C25C-085E-4340-85A3-A5531E510DB2}">
      <thm15:themeFamily xmlns:thm15="http://schemas.microsoft.com/office/thememl/2012/main" name="UiPath PowerPoint Template - April 2023" id="{DBB8A2FF-434C-4B76-A7CF-2E00022CAC0C}" vid="{DD611DE8-1D38-4664-A4F9-C90B01B6D266}"/>
    </a:ext>
  </a:extLst>
</a:theme>
</file>

<file path=ppt/theme/theme3.xml><?xml version="1.0" encoding="utf-8"?>
<a:theme xmlns:a="http://schemas.openxmlformats.org/drawingml/2006/main" name="Primary Public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tIns="91440" rIns="91440" bIns="91440" rtlCol="0">
        <a:spAutoFit/>
      </a:bodyPr>
      <a:lstStyle>
        <a:defPPr algn="l">
          <a:defRPr sz="1400" dirty="0" err="1" smtClean="0">
            <a:latin typeface="Arial"/>
            <a:cs typeface="Arial"/>
          </a:defRPr>
        </a:defPPr>
      </a:lstStyle>
    </a:txDef>
  </a:objectDefaults>
  <a:extraClrSchemeLst/>
  <a:custClrLst>
    <a:custClr name="Black">
      <a:srgbClr val="000000"/>
    </a:custClr>
    <a:custClr name="White">
      <a:srgbClr val="FFFFFF"/>
    </a:custClr>
    <a:custClr name="Light Grey">
      <a:srgbClr val="E3E3E3"/>
    </a:custClr>
    <a:custClr name="Orange">
      <a:srgbClr val="FA4616"/>
    </a:custClr>
    <a:custClr name="Marigold">
      <a:srgbClr val="F4A700"/>
    </a:custClr>
    <a:custClr name="Magenta">
      <a:srgbClr val="DC2560"/>
    </a:custClr>
    <a:custClr name="Purple">
      <a:srgbClr val="8B3D8A"/>
    </a:custClr>
    <a:custClr name="Green">
      <a:srgbClr val="95D041"/>
    </a:custClr>
    <a:custClr name="Teal">
      <a:srgbClr val="0BA2B3"/>
    </a:custClr>
    <a:custClr name="Blue">
      <a:srgbClr val="1168CD"/>
    </a:custClr>
    <a:custClr name="Black">
      <a:srgbClr val="000000"/>
    </a:custClr>
    <a:custClr name="Pale Grey">
      <a:srgbClr val="F6F6F6"/>
    </a:custClr>
    <a:custClr name="Dark Grey">
      <a:srgbClr val="595959"/>
    </a:custClr>
    <a:custClr name="Dark Orange">
      <a:srgbClr val="DC4226"/>
    </a:custClr>
    <a:custClr name="Mid-Marigold">
      <a:srgbClr val="D99600"/>
    </a:custClr>
    <a:custClr name="Mid-Magenta">
      <a:srgbClr val="C62157"/>
    </a:custClr>
    <a:custClr name="Mid-Purple">
      <a:srgbClr val="77397C"/>
    </a:custClr>
    <a:custClr name="Mid-Green">
      <a:srgbClr val="87B73B"/>
    </a:custClr>
    <a:custClr name="Mid-Teal">
      <a:srgbClr val="078E9E"/>
    </a:custClr>
    <a:custClr name="Mid-Blue">
      <a:srgbClr val="245BAA"/>
    </a:custClr>
  </a:custClrLst>
  <a:extLst>
    <a:ext uri="{05A4C25C-085E-4340-85A3-A5531E510DB2}">
      <thm15:themeFamily xmlns:thm15="http://schemas.microsoft.com/office/thememl/2012/main" name="Primary Publication Layouts" id="{C458B6D5-8BD7-474E-B3B2-8EFB3EE7859E}" vid="{EF7DF30E-CBA2-4229-9835-D252887B1863}"/>
    </a:ext>
  </a:extLst>
</a:theme>
</file>

<file path=ppt/theme/theme4.xml><?xml version="1.0" encoding="utf-8"?>
<a:theme xmlns:a="http://schemas.openxmlformats.org/drawingml/2006/main" name="1_Primary Present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91440" tIns="91440" rIns="91440" bIns="91440" rtlCol="0" anchor="ctr" anchorCtr="0">
        <a:spAutoFit/>
      </a:bodyPr>
      <a:lstStyle>
        <a:defPPr algn="l">
          <a:defRPr sz="1400" b="0" i="0" dirty="0">
            <a:solidFill>
              <a:schemeClr val="tx1"/>
            </a:solidFill>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91440" tIns="91440" rIns="91440" bIns="91440" rtlCol="0">
        <a:spAutoFit/>
      </a:bodyPr>
      <a:lstStyle>
        <a:defPPr algn="l">
          <a:defRPr sz="1400" dirty="0" err="1" smtClean="0">
            <a:latin typeface="Arial"/>
            <a:cs typeface="Arial"/>
          </a:defRPr>
        </a:defPPr>
      </a:lstStyle>
    </a:txDef>
  </a:objectDefaults>
  <a:extraClrSchemeLst/>
  <a:custClrLst>
    <a:custClr name="UiPath Black">
      <a:srgbClr val="000000"/>
    </a:custClr>
    <a:custClr name="UiPath White">
      <a:srgbClr val="FFFFFF"/>
    </a:custClr>
    <a:custClr name="UiPath Light Grey">
      <a:srgbClr val="E3E3E3"/>
    </a:custClr>
    <a:custClr name="UiPath Orange">
      <a:srgbClr val="FA4616"/>
    </a:custClr>
    <a:custClr name="UiPath Marigold">
      <a:srgbClr val="F4A700"/>
    </a:custClr>
    <a:custClr name="UiPath Magenta">
      <a:srgbClr val="DC2560"/>
    </a:custClr>
    <a:custClr name="UiPath Purple">
      <a:srgbClr val="8B3D8A"/>
    </a:custClr>
    <a:custClr name="UiPath Green">
      <a:srgbClr val="95D041"/>
    </a:custClr>
    <a:custClr name="UiPath Teal">
      <a:srgbClr val="0BA2B3"/>
    </a:custClr>
    <a:custClr name="UiPath Blue">
      <a:srgbClr val="1168CD"/>
    </a:custClr>
    <a:custClr name="UiPath Black">
      <a:srgbClr val="000000"/>
    </a:custClr>
    <a:custClr name="UiPath Pale Grey">
      <a:srgbClr val="F6F6F6"/>
    </a:custClr>
    <a:custClr name="UiPath Dark Grey">
      <a:srgbClr val="595959"/>
    </a:custClr>
    <a:custClr name="UiPath Dark Orange">
      <a:srgbClr val="DC4226"/>
    </a:custClr>
    <a:custClr name="UiPath Mid-Marigold">
      <a:srgbClr val="D99600"/>
    </a:custClr>
    <a:custClr name="UiPath Mid-Magenta">
      <a:srgbClr val="C62157"/>
    </a:custClr>
    <a:custClr name="UiPath Mid-Purple">
      <a:srgbClr val="77397C"/>
    </a:custClr>
    <a:custClr name="UiPath Mid-Green">
      <a:srgbClr val="87B73B"/>
    </a:custClr>
    <a:custClr name="UiPath Mid-Teal">
      <a:srgbClr val="078E9E"/>
    </a:custClr>
    <a:custClr name="UiPath Mid-Blue">
      <a:srgbClr val="245BAA"/>
    </a:custClr>
  </a:custClrLst>
  <a:extLst>
    <a:ext uri="{05A4C25C-085E-4340-85A3-A5531E510DB2}">
      <thm15:themeFamily xmlns:thm15="http://schemas.microsoft.com/office/thememl/2012/main" name="Primary Presentation Layouts" id="{40DE144E-FD2B-4B8B-A929-DF57F3A48C4F}" vid="{3C430A73-1928-44B8-B02A-F801E3571F03}"/>
    </a:ext>
  </a:extLst>
</a:theme>
</file>

<file path=ppt/theme/theme5.xml><?xml version="1.0" encoding="utf-8"?>
<a:theme xmlns:a="http://schemas.openxmlformats.org/drawingml/2006/main" name="Alternative Present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custClrLst>
    <a:custClr name="Black">
      <a:srgbClr val="000000"/>
    </a:custClr>
    <a:custClr name="White">
      <a:srgbClr val="FFFFFF"/>
    </a:custClr>
    <a:custClr name="Light Grey">
      <a:srgbClr val="E3E3E3"/>
    </a:custClr>
    <a:custClr name="Orange">
      <a:srgbClr val="FA4616"/>
    </a:custClr>
    <a:custClr name="Marigold">
      <a:srgbClr val="F4A700"/>
    </a:custClr>
    <a:custClr name="Magenta">
      <a:srgbClr val="DC2560"/>
    </a:custClr>
    <a:custClr name="Purple">
      <a:srgbClr val="8B3D8A"/>
    </a:custClr>
    <a:custClr name="Green">
      <a:srgbClr val="95D041"/>
    </a:custClr>
    <a:custClr name="Teal">
      <a:srgbClr val="0BA2B3"/>
    </a:custClr>
    <a:custClr name="Blue">
      <a:srgbClr val="1168CD"/>
    </a:custClr>
    <a:custClr name="Black">
      <a:srgbClr val="000000"/>
    </a:custClr>
    <a:custClr name="Pale Grey">
      <a:srgbClr val="F6F6F6"/>
    </a:custClr>
    <a:custClr name="Dark Grey">
      <a:srgbClr val="595959"/>
    </a:custClr>
    <a:custClr name="Dark Orange">
      <a:srgbClr val="DC4226"/>
    </a:custClr>
    <a:custClr name="Mid-Marigold">
      <a:srgbClr val="D99600"/>
    </a:custClr>
    <a:custClr name="Mid-Magenta">
      <a:srgbClr val="C62157"/>
    </a:custClr>
    <a:custClr name="Mid-Purple">
      <a:srgbClr val="77397C"/>
    </a:custClr>
    <a:custClr name="Mid-Green">
      <a:srgbClr val="87B73B"/>
    </a:custClr>
    <a:custClr name="Mid-Teal">
      <a:srgbClr val="078E9E"/>
    </a:custClr>
    <a:custClr name="Mid-Blue">
      <a:srgbClr val="245BAA"/>
    </a:custClr>
  </a:custClrLst>
  <a:extLst>
    <a:ext uri="{05A4C25C-085E-4340-85A3-A5531E510DB2}">
      <thm15:themeFamily xmlns:thm15="http://schemas.microsoft.com/office/thememl/2012/main" name="Alternative Presentation Layouts" id="{D8C78AB1-EA66-43F1-AEA1-5B43655958DA}" vid="{B12F3EDD-2E1D-4BBD-BFD4-3DC4210BC126}"/>
    </a:ext>
  </a:extLst>
</a:theme>
</file>

<file path=ppt/theme/theme6.xml><?xml version="1.0" encoding="utf-8"?>
<a:theme xmlns:a="http://schemas.openxmlformats.org/drawingml/2006/main" name="Alternative Public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tIns="91440" rIns="91440" bIns="91440" rtlCol="0">
        <a:spAutoFit/>
      </a:bodyPr>
      <a:lstStyle>
        <a:defPPr algn="l">
          <a:defRPr sz="1400" dirty="0" err="1" smtClean="0">
            <a:latin typeface="Arial"/>
            <a:cs typeface="Arial"/>
          </a:defRPr>
        </a:defPPr>
      </a:lstStyle>
    </a:txDef>
  </a:objectDefaults>
  <a:extraClrSchemeLst/>
  <a:custClrLst>
    <a:custClr name="Black">
      <a:srgbClr val="000000"/>
    </a:custClr>
    <a:custClr name="White">
      <a:srgbClr val="FFFFFF"/>
    </a:custClr>
    <a:custClr name="Light Grey">
      <a:srgbClr val="E3E3E3"/>
    </a:custClr>
    <a:custClr name="Orange">
      <a:srgbClr val="FA4616"/>
    </a:custClr>
    <a:custClr name="Marigold">
      <a:srgbClr val="F4A700"/>
    </a:custClr>
    <a:custClr name="Magenta">
      <a:srgbClr val="DC2560"/>
    </a:custClr>
    <a:custClr name="Purple">
      <a:srgbClr val="8B3D8A"/>
    </a:custClr>
    <a:custClr name="Green">
      <a:srgbClr val="95D041"/>
    </a:custClr>
    <a:custClr name="Teal">
      <a:srgbClr val="0BA2B3"/>
    </a:custClr>
    <a:custClr name="Blue">
      <a:srgbClr val="1168CD"/>
    </a:custClr>
    <a:custClr name="Black">
      <a:srgbClr val="000000"/>
    </a:custClr>
    <a:custClr name="Pale Grey">
      <a:srgbClr val="F6F6F6"/>
    </a:custClr>
    <a:custClr name="Dark Grey">
      <a:srgbClr val="595959"/>
    </a:custClr>
    <a:custClr name="Dark Orange">
      <a:srgbClr val="DC4226"/>
    </a:custClr>
    <a:custClr name="Mid-Marigold">
      <a:srgbClr val="D99600"/>
    </a:custClr>
    <a:custClr name="Mid-Magenta">
      <a:srgbClr val="C62157"/>
    </a:custClr>
    <a:custClr name="Mid-Purple">
      <a:srgbClr val="77397C"/>
    </a:custClr>
    <a:custClr name="Mid-Green">
      <a:srgbClr val="87B73B"/>
    </a:custClr>
    <a:custClr name="Mid-Teal">
      <a:srgbClr val="078E9E"/>
    </a:custClr>
    <a:custClr name="Mid-Blue">
      <a:srgbClr val="245BAA"/>
    </a:custClr>
  </a:custClrLst>
  <a:extLst>
    <a:ext uri="{05A4C25C-085E-4340-85A3-A5531E510DB2}">
      <thm15:themeFamily xmlns:thm15="http://schemas.microsoft.com/office/thememl/2012/main" name="Alternative Publication Layouts" id="{4D926E7A-1D45-4472-A185-64CD6114CE2B}" vid="{1BE34B7B-2393-4C9A-8EC6-E537A42DDDE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ace790c-9bff-4836-93d2-c906c881a70a">
      <UserInfo>
        <DisplayName>Abhijeet Nagpure</DisplayName>
        <AccountId>18</AccountId>
        <AccountType/>
      </UserInfo>
      <UserInfo>
        <DisplayName>Samir Raut</DisplayName>
        <AccountId>43</AccountId>
        <AccountType/>
      </UserInfo>
      <UserInfo>
        <DisplayName>Theresa Porcaro</DisplayName>
        <AccountId>16</AccountId>
        <AccountType/>
      </UserInfo>
      <UserInfo>
        <DisplayName>Andrea Mulder</DisplayName>
        <AccountId>5863</AccountId>
        <AccountType/>
      </UserInfo>
      <UserInfo>
        <DisplayName>Brent Haley</DisplayName>
        <AccountId>89</AccountId>
        <AccountType/>
      </UserInfo>
      <UserInfo>
        <DisplayName>Roxana Pirlogea</DisplayName>
        <AccountId>9992</AccountId>
        <AccountType/>
      </UserInfo>
      <UserInfo>
        <DisplayName>Beth Politsch</DisplayName>
        <AccountId>8241</AccountId>
        <AccountType/>
      </UserInfo>
      <UserInfo>
        <DisplayName>Aaron Crossey</DisplayName>
        <AccountId>9882</AccountId>
        <AccountType/>
      </UserInfo>
      <UserInfo>
        <DisplayName>Lara Higano</DisplayName>
        <AccountId>271</AccountId>
        <AccountType/>
      </UserInfo>
      <UserInfo>
        <DisplayName>Michelle Ng</DisplayName>
        <AccountId>9263</AccountId>
        <AccountType/>
      </UserInfo>
      <UserInfo>
        <DisplayName>Arthur D. Shim</DisplayName>
        <AccountId>9161</AccountId>
        <AccountType/>
      </UserInfo>
      <UserInfo>
        <DisplayName>Alisa Groocock</DisplayName>
        <AccountId>11961</AccountId>
        <AccountType/>
      </UserInfo>
      <UserInfo>
        <DisplayName>Melissa Alonso</DisplayName>
        <AccountId>10530</AccountId>
        <AccountType/>
      </UserInfo>
      <UserInfo>
        <DisplayName>Raluca Popescu</DisplayName>
        <AccountId>10420</AccountId>
        <AccountType/>
      </UserInfo>
      <UserInfo>
        <DisplayName>Erin Sutterley</DisplayName>
        <AccountId>8468</AccountId>
        <AccountType/>
      </UserInfo>
      <UserInfo>
        <DisplayName>Nancy Harlan</DisplayName>
        <AccountId>6946</AccountId>
        <AccountType/>
      </UserInfo>
      <UserInfo>
        <DisplayName>Laura Matthews</DisplayName>
        <AccountId>7881</AccountId>
        <AccountType/>
      </UserInfo>
      <UserInfo>
        <DisplayName>Brenda Lerouge</DisplayName>
        <AccountId>10741</AccountId>
        <AccountType/>
      </UserInfo>
      <UserInfo>
        <DisplayName>Tessa Hendricks</DisplayName>
        <AccountId>9804</AccountId>
        <AccountType/>
      </UserInfo>
      <UserInfo>
        <DisplayName>Lorna Joseph</DisplayName>
        <AccountId>4928</AccountId>
        <AccountType/>
      </UserInfo>
      <UserInfo>
        <DisplayName>Evanna Kearins</DisplayName>
        <AccountId>11102</AccountId>
        <AccountType/>
      </UserInfo>
      <UserInfo>
        <DisplayName>Godfrey Jordan</DisplayName>
        <AccountId>177</AccountId>
        <AccountType/>
      </UserInfo>
      <UserInfo>
        <DisplayName>Elena Shevchenko</DisplayName>
        <AccountId>8069</AccountId>
        <AccountType/>
      </UserInfo>
      <UserInfo>
        <DisplayName>MacKenzie Brooks</DisplayName>
        <AccountId>7438</AccountId>
        <AccountType/>
      </UserInfo>
    </SharedWithUsers>
    <lcf76f155ced4ddcb4097134ff3c332f xmlns="5756a67b-a28b-4cf5-88e6-2b4468392c6e">
      <Terms xmlns="http://schemas.microsoft.com/office/infopath/2007/PartnerControls"/>
    </lcf76f155ced4ddcb4097134ff3c332f>
    <TaxCatchAll xmlns="2ace790c-9bff-4836-93d2-c906c881a70a" xsi:nil="true"/>
    <LikesCount xmlns="http://schemas.microsoft.com/sharepoint/v3" xsi:nil="true"/>
    <Test xmlns="5756a67b-a28b-4cf5-88e6-2b4468392c6e" xsi:nil="true"/>
    <Date xmlns="5756a67b-a28b-4cf5-88e6-2b4468392c6e" xsi:nil="true"/>
    <Ratings xmlns="http://schemas.microsoft.com/sharepoint/v3" xsi:nil="true"/>
    <LikedBy xmlns="http://schemas.microsoft.com/sharepoint/v3">
      <UserInfo>
        <DisplayName/>
        <AccountId xsi:nil="true"/>
        <AccountType/>
      </UserInfo>
    </LikedBy>
    <_Flow_SignoffStatus xmlns="5756a67b-a28b-4cf5-88e6-2b4468392c6e" xsi:nil="true"/>
    <Notes xmlns="5756a67b-a28b-4cf5-88e6-2b4468392c6e" xsi:nil="true"/>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0EACA04781F346B2F5F63A17864137" ma:contentTypeVersion="30" ma:contentTypeDescription="Create a new document." ma:contentTypeScope="" ma:versionID="0975b0cf9ab87b9e021ee61fb8986676">
  <xsd:schema xmlns:xsd="http://www.w3.org/2001/XMLSchema" xmlns:xs="http://www.w3.org/2001/XMLSchema" xmlns:p="http://schemas.microsoft.com/office/2006/metadata/properties" xmlns:ns1="http://schemas.microsoft.com/sharepoint/v3" xmlns:ns2="5756a67b-a28b-4cf5-88e6-2b4468392c6e" xmlns:ns3="2ace790c-9bff-4836-93d2-c906c881a70a" targetNamespace="http://schemas.microsoft.com/office/2006/metadata/properties" ma:root="true" ma:fieldsID="1902c79b28502f429f4f2b30226e8889" ns1:_="" ns2:_="" ns3:_="">
    <xsd:import namespace="http://schemas.microsoft.com/sharepoint/v3"/>
    <xsd:import namespace="5756a67b-a28b-4cf5-88e6-2b4468392c6e"/>
    <xsd:import namespace="2ace790c-9bff-4836-93d2-c906c881a70a"/>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3:SharedWithUsers" minOccurs="0"/>
                <xsd:element ref="ns3:SharedWithDetails" minOccurs="0"/>
                <xsd:element ref="ns2:Notes" minOccurs="0"/>
                <xsd:element ref="ns2:_Flow_SignoffStatus" minOccurs="0"/>
                <xsd:element ref="ns1:AverageRating" minOccurs="0"/>
                <xsd:element ref="ns1:RatingCount" minOccurs="0"/>
                <xsd:element ref="ns1:RatedBy" minOccurs="0"/>
                <xsd:element ref="ns1:Ratings" minOccurs="0"/>
                <xsd:element ref="ns1:LikesCount" minOccurs="0"/>
                <xsd:element ref="ns1:LikedBy"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Test" minOccurs="0"/>
                <xsd:element ref="ns2:MediaServiceObjectDetectorVersions"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9" nillable="true" ma:displayName="Rating (0-5)" ma:decimals="2" ma:description="Average value of all the ratings that have been submitted" ma:internalName="AverageRating" ma:readOnly="true">
      <xsd:simpleType>
        <xsd:restriction base="dms:Number"/>
      </xsd:simpleType>
    </xsd:element>
    <xsd:element name="RatingCount" ma:index="20" nillable="true" ma:displayName="Number of Ratings" ma:decimals="0" ma:description="Number of ratings submitted" ma:internalName="RatingCount" ma:readOnly="true">
      <xsd:simpleType>
        <xsd:restriction base="dms:Number"/>
      </xsd:simpleType>
    </xsd:element>
    <xsd:element name="RatedBy" ma:index="21"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2" nillable="true" ma:displayName="User ratings" ma:description="User ratings for the item" ma:hidden="true" ma:internalName="Ratings">
      <xsd:simpleType>
        <xsd:restriction base="dms:Note"/>
      </xsd:simpleType>
    </xsd:element>
    <xsd:element name="LikesCount" ma:index="23" nillable="true" ma:displayName="Number of Likes" ma:internalName="LikesCount">
      <xsd:simpleType>
        <xsd:restriction base="dms:Unknown"/>
      </xsd:simpleType>
    </xsd:element>
    <xsd:element name="LikedBy" ma:index="24"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756a67b-a28b-4cf5-88e6-2b4468392c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Notes" ma:index="17" nillable="true" ma:displayName="Notes" ma:format="Dropdown" ma:internalName="Notes">
      <xsd:simpleType>
        <xsd:restriction base="dms:Text">
          <xsd:maxLength value="255"/>
        </xsd:restriction>
      </xsd:simpleType>
    </xsd:element>
    <xsd:element name="_Flow_SignoffStatus" ma:index="18" nillable="true" ma:displayName="Sign-off status" ma:internalName="Sign_x002d_off_x0020_status">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true">
      <xsd:simpleType>
        <xsd:restriction base="dms:Note">
          <xsd:maxLength value="255"/>
        </xsd:restriction>
      </xsd:simpleType>
    </xsd:element>
    <xsd:element name="MediaLengthInSeconds" ma:index="27" nillable="true" ma:displayName="Length (seconds)" ma:internalName="MediaLengthInSeconds" ma:readOnly="true">
      <xsd:simpleType>
        <xsd:restriction base="dms:Unknown"/>
      </xsd:simpleType>
    </xsd:element>
    <xsd:element name="lcf76f155ced4ddcb4097134ff3c332f" ma:index="29" nillable="true" ma:taxonomy="true" ma:internalName="lcf76f155ced4ddcb4097134ff3c332f" ma:taxonomyFieldName="MediaServiceImageTags" ma:displayName="Image Tags" ma:readOnly="false" ma:fieldId="{5cf76f15-5ced-4ddc-b409-7134ff3c332f}" ma:taxonomyMulti="true" ma:sspId="4aa64814-f827-41fa-8057-0fb5da987058" ma:termSetId="09814cd3-568e-fe90-9814-8d621ff8fb84" ma:anchorId="fba54fb3-c3e1-fe81-a776-ca4b69148c4d" ma:open="true" ma:isKeyword="false">
      <xsd:complexType>
        <xsd:sequence>
          <xsd:element ref="pc:Terms" minOccurs="0" maxOccurs="1"/>
        </xsd:sequence>
      </xsd:complexType>
    </xsd:element>
    <xsd:element name="MediaServiceSearchProperties" ma:index="31" nillable="true" ma:displayName="MediaServiceSearchProperties" ma:hidden="true" ma:internalName="MediaServiceSearchProperties" ma:readOnly="true">
      <xsd:simpleType>
        <xsd:restriction base="dms:Note"/>
      </xsd:simpleType>
    </xsd:element>
    <xsd:element name="Test" ma:index="32" nillable="true" ma:displayName="Test" ma:format="Dropdown" ma:list="5756a67b-a28b-4cf5-88e6-2b4468392c6e" ma:internalName="Test"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ObjectDetectorVersions" ma:index="33" nillable="true" ma:displayName="MediaServiceObjectDetectorVersions" ma:description="" ma:hidden="true" ma:indexed="true" ma:internalName="MediaServiceObjectDetectorVersions" ma:readOnly="true">
      <xsd:simpleType>
        <xsd:restriction base="dms:Text"/>
      </xsd:simpleType>
    </xsd:element>
    <xsd:element name="Date" ma:index="34"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ace790c-9bff-4836-93d2-c906c881a70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30" nillable="true" ma:displayName="Taxonomy Catch All Column" ma:hidden="true" ma:list="{b2869d9f-a99c-4072-9ce2-393ae5ac1a7c}" ma:internalName="TaxCatchAll" ma:showField="CatchAllData" ma:web="2ace790c-9bff-4836-93d2-c906c881a7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99296-4C34-4AC2-B2AE-F82ADE6217F5}">
  <ds:schemaRefs>
    <ds:schemaRef ds:uri="http://schemas.openxmlformats.org/package/2006/metadata/core-properties"/>
    <ds:schemaRef ds:uri="http://purl.org/dc/terms/"/>
    <ds:schemaRef ds:uri="http://purl.org/dc/dcmitype/"/>
    <ds:schemaRef ds:uri="http://schemas.microsoft.com/office/2006/documentManagement/types"/>
    <ds:schemaRef ds:uri="http://www.w3.org/XML/1998/namespace"/>
    <ds:schemaRef ds:uri="http://schemas.microsoft.com/sharepoint/v3"/>
    <ds:schemaRef ds:uri="http://purl.org/dc/elements/1.1/"/>
    <ds:schemaRef ds:uri="http://schemas.microsoft.com/office/infopath/2007/PartnerControls"/>
    <ds:schemaRef ds:uri="2ace790c-9bff-4836-93d2-c906c881a70a"/>
    <ds:schemaRef ds:uri="5756a67b-a28b-4cf5-88e6-2b4468392c6e"/>
    <ds:schemaRef ds:uri="http://schemas.microsoft.com/office/2006/metadata/properties"/>
  </ds:schemaRefs>
</ds:datastoreItem>
</file>

<file path=customXml/itemProps2.xml><?xml version="1.0" encoding="utf-8"?>
<ds:datastoreItem xmlns:ds="http://schemas.openxmlformats.org/officeDocument/2006/customXml" ds:itemID="{FCE778F3-3E6C-41A6-9626-C03FF93B2D95}">
  <ds:schemaRefs>
    <ds:schemaRef ds:uri="2ace790c-9bff-4836-93d2-c906c881a70a"/>
    <ds:schemaRef ds:uri="5756a67b-a28b-4cf5-88e6-2b4468392c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D9F26E6-5E78-4901-A5D6-5736A53F83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9083</TotalTime>
  <Words>1344</Words>
  <Application>Microsoft Office PowerPoint</Application>
  <PresentationFormat>Widescreen</PresentationFormat>
  <Paragraphs>302</Paragraphs>
  <Slides>15</Slides>
  <Notes>5</Notes>
  <HiddenSlides>0</HiddenSlides>
  <MMClips>0</MMClips>
  <ScaleCrop>false</ScaleCrop>
  <HeadingPairs>
    <vt:vector size="4" baseType="variant">
      <vt:variant>
        <vt:lpstr>Theme</vt:lpstr>
      </vt:variant>
      <vt:variant>
        <vt:i4>6</vt:i4>
      </vt:variant>
      <vt:variant>
        <vt:lpstr>Slide Titles</vt:lpstr>
      </vt:variant>
      <vt:variant>
        <vt:i4>15</vt:i4>
      </vt:variant>
    </vt:vector>
  </HeadingPairs>
  <TitlesOfParts>
    <vt:vector size="21" baseType="lpstr">
      <vt:lpstr>Primary Presentation Layouts</vt:lpstr>
      <vt:lpstr>Primary Presentation Layouts</vt:lpstr>
      <vt:lpstr>Primary Publication Layouts</vt:lpstr>
      <vt:lpstr>1_Primary Presentation Layouts</vt:lpstr>
      <vt:lpstr>Alternative Presentation Layouts</vt:lpstr>
      <vt:lpstr>Alternative Publication Layouts</vt:lpstr>
      <vt:lpstr>Customer Experience across Industries</vt:lpstr>
      <vt:lpstr>NEW Customer Experience webpage</vt:lpstr>
      <vt:lpstr>IDC Analyst paper</vt:lpstr>
      <vt:lpstr>Customer Experience: IDC Analyst Brief How AI-powered automation can boost customer value</vt:lpstr>
      <vt:lpstr>Customer Experience: e-books, infographics &amp; social posts</vt:lpstr>
      <vt:lpstr>Customer Experience in Telecom</vt:lpstr>
      <vt:lpstr>Customer experience in Banking</vt:lpstr>
      <vt:lpstr>Customer experience in Insurance</vt:lpstr>
      <vt:lpstr>Customer experience in Healthcare</vt:lpstr>
      <vt:lpstr>Customer experience in Utilities </vt:lpstr>
      <vt:lpstr>Custroemr Experience Summit</vt:lpstr>
      <vt:lpstr>PowerPoint Presentation</vt:lpstr>
      <vt:lpstr>Customer Experience Summit</vt:lpstr>
      <vt:lpstr>CX Podcast</vt:lpstr>
      <vt:lpstr>CX/CC Podcast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Mulder</dc:creator>
  <cp:lastModifiedBy>Brent Haley</cp:lastModifiedBy>
  <cp:revision>380</cp:revision>
  <dcterms:created xsi:type="dcterms:W3CDTF">2023-08-03T14:35:06Z</dcterms:created>
  <dcterms:modified xsi:type="dcterms:W3CDTF">2025-01-20T23:50:19Z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0x010100DB0EACA04781F346B2F5F63A17864137</vt:lpwstr>
  </property>
  <property fmtid="{D5CDD505-2E9C-101B-9397-08002B2CF9AE}" pid="3" name="MediaServiceImageTags">
    <vt:lpwstr/>
  </property>
</Properties>
</file>